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19" r:id="rId2"/>
    <p:sldMasterId id="2147484300" r:id="rId3"/>
  </p:sldMasterIdLst>
  <p:notesMasterIdLst>
    <p:notesMasterId r:id="rId27"/>
  </p:notesMasterIdLst>
  <p:handoutMasterIdLst>
    <p:handoutMasterId r:id="rId28"/>
  </p:handoutMasterIdLst>
  <p:sldIdLst>
    <p:sldId id="353" r:id="rId4"/>
    <p:sldId id="429" r:id="rId5"/>
    <p:sldId id="421" r:id="rId6"/>
    <p:sldId id="438" r:id="rId7"/>
    <p:sldId id="439" r:id="rId8"/>
    <p:sldId id="450" r:id="rId9"/>
    <p:sldId id="456" r:id="rId10"/>
    <p:sldId id="457" r:id="rId11"/>
    <p:sldId id="435" r:id="rId12"/>
    <p:sldId id="463" r:id="rId13"/>
    <p:sldId id="436" r:id="rId14"/>
    <p:sldId id="430" r:id="rId15"/>
    <p:sldId id="432" r:id="rId16"/>
    <p:sldId id="433" r:id="rId17"/>
    <p:sldId id="446" r:id="rId18"/>
    <p:sldId id="455" r:id="rId19"/>
    <p:sldId id="461" r:id="rId20"/>
    <p:sldId id="449" r:id="rId21"/>
    <p:sldId id="452" r:id="rId22"/>
    <p:sldId id="453" r:id="rId23"/>
    <p:sldId id="458" r:id="rId24"/>
    <p:sldId id="459" r:id="rId25"/>
    <p:sldId id="422" r:id="rId26"/>
  </p:sldIdLst>
  <p:sldSz cx="9144000" cy="6858000" type="screen4x3"/>
  <p:notesSz cx="10236200" cy="71056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85614" autoAdjust="0"/>
  </p:normalViewPr>
  <p:slideViewPr>
    <p:cSldViewPr>
      <p:cViewPr varScale="1">
        <p:scale>
          <a:sx n="71" d="100"/>
          <a:sy n="71" d="100"/>
        </p:scale>
        <p:origin x="-18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4" y="5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38F84-482B-492C-9F8B-C1F0D74E3413}" type="doc">
      <dgm:prSet loTypeId="urn:microsoft.com/office/officeart/2005/8/layout/process2" loCatId="process" qsTypeId="urn:microsoft.com/office/officeart/2005/8/quickstyle/simple1" qsCatId="simple" csTypeId="urn:microsoft.com/office/officeart/2005/8/colors/accent1_5" csCatId="accent1" phldr="1"/>
      <dgm:spPr/>
    </dgm:pt>
    <dgm:pt modelId="{40E3B871-CEAC-424C-B31A-EC98FC926F38}" type="pres">
      <dgm:prSet presAssocID="{9B838F84-482B-492C-9F8B-C1F0D74E3413}" presName="linearFlow" presStyleCnt="0">
        <dgm:presLayoutVars>
          <dgm:resizeHandles val="exact"/>
        </dgm:presLayoutVars>
      </dgm:prSet>
      <dgm:spPr/>
    </dgm:pt>
  </dgm:ptLst>
  <dgm:cxnLst>
    <dgm:cxn modelId="{7DB4C72D-2D4B-4AD1-949E-22144F54CA23}" type="presOf" srcId="{9B838F84-482B-492C-9F8B-C1F0D74E3413}" destId="{40E3B871-CEAC-424C-B31A-EC98FC926F3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6B93FA-8CA8-4AC2-A47F-E3E40528D5CC}" type="doc">
      <dgm:prSet loTypeId="urn:microsoft.com/office/officeart/2005/8/layout/process2" loCatId="process" qsTypeId="urn:microsoft.com/office/officeart/2005/8/quickstyle/simple3" qsCatId="simple" csTypeId="urn:microsoft.com/office/officeart/2005/8/colors/accent1_5" csCatId="accent1" phldr="1"/>
      <dgm:spPr/>
    </dgm:pt>
    <dgm:pt modelId="{F55531E5-C8F7-456F-A2BB-1B89C67E7AA8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Narrow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NPO identifies need and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project concept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73613FB1-AD02-44B9-8438-BAFDE2FAF2E0}" type="parTrans" cxnId="{767D2147-F173-457A-898D-F55B4A1AE4E0}">
      <dgm:prSet/>
      <dgm:spPr/>
      <dgm:t>
        <a:bodyPr/>
        <a:lstStyle/>
        <a:p>
          <a:endParaRPr lang="en-US"/>
        </a:p>
      </dgm:t>
    </dgm:pt>
    <dgm:pt modelId="{850AC717-24B0-4A91-B2BE-7F66D6ED59FB}" type="sibTrans" cxnId="{767D2147-F173-457A-898D-F55B4A1AE4E0}">
      <dgm:prSet/>
      <dgm:spPr/>
      <dgm:t>
        <a:bodyPr/>
        <a:lstStyle/>
        <a:p>
          <a:endParaRPr lang="en-US"/>
        </a:p>
      </dgm:t>
    </dgm:pt>
    <dgm:pt modelId="{1E3CB7D8-C496-4DBC-A115-A3BC4EFE4BD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Narrow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NPO confirms support from DSD/   Dept Health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4703DF68-6AC7-4A64-9C00-6DAAFC75CFE2}" type="parTrans" cxnId="{178B41B9-3795-43CB-A01E-5A6EF3772F25}">
      <dgm:prSet/>
      <dgm:spPr/>
      <dgm:t>
        <a:bodyPr/>
        <a:lstStyle/>
        <a:p>
          <a:endParaRPr lang="en-US"/>
        </a:p>
      </dgm:t>
    </dgm:pt>
    <dgm:pt modelId="{FE3885F2-EBD6-4426-B8BB-C208CED231EE}" type="sibTrans" cxnId="{178B41B9-3795-43CB-A01E-5A6EF3772F25}">
      <dgm:prSet/>
      <dgm:spPr/>
      <dgm:t>
        <a:bodyPr/>
        <a:lstStyle/>
        <a:p>
          <a:endParaRPr lang="en-US"/>
        </a:p>
      </dgm:t>
    </dgm:pt>
    <dgm:pt modelId="{631AF65C-862E-48D7-B49E-BD5A3DA68964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Narrow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Prelim assessment (PPT)</a:t>
          </a:r>
        </a:p>
        <a:p>
          <a:pPr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/>
        </a:p>
      </dgm:t>
    </dgm:pt>
    <dgm:pt modelId="{DE1BEE7F-3E6F-4804-984C-767025670368}" type="parTrans" cxnId="{5715DCB0-89A8-47A0-A5FF-97C7C696C8A3}">
      <dgm:prSet/>
      <dgm:spPr/>
      <dgm:t>
        <a:bodyPr/>
        <a:lstStyle/>
        <a:p>
          <a:endParaRPr lang="en-US"/>
        </a:p>
      </dgm:t>
    </dgm:pt>
    <dgm:pt modelId="{D92033BA-CBFA-4A9C-B8E1-8F5481DCC849}" type="sibTrans" cxnId="{5715DCB0-89A8-47A0-A5FF-97C7C696C8A3}">
      <dgm:prSet/>
      <dgm:spPr/>
      <dgm:t>
        <a:bodyPr/>
        <a:lstStyle/>
        <a:p>
          <a:endParaRPr lang="en-US"/>
        </a:p>
      </dgm:t>
    </dgm:pt>
    <dgm:pt modelId="{33E01562-B213-4D03-957A-333C8CA8544A}">
      <dgm:prSet custT="1"/>
      <dgm:spPr/>
      <dgm:t>
        <a:bodyPr/>
        <a:lstStyle/>
        <a:p>
          <a:r>
            <a:rPr lang="en-US" sz="1400" dirty="0" smtClean="0">
              <a:latin typeface="Arial Narrow" pitchFamily="34" charset="0"/>
            </a:rPr>
            <a:t>Allocation of Preparation Funding Budget  (PPT)</a:t>
          </a:r>
          <a:endParaRPr lang="en-US" sz="1400" dirty="0">
            <a:latin typeface="Arial Narrow" pitchFamily="34" charset="0"/>
          </a:endParaRPr>
        </a:p>
      </dgm:t>
    </dgm:pt>
    <dgm:pt modelId="{57FB3712-9CAC-4382-8DDC-5589943A6CA8}" type="parTrans" cxnId="{22A1351A-4370-47F1-8F58-09942D7F3F34}">
      <dgm:prSet/>
      <dgm:spPr/>
      <dgm:t>
        <a:bodyPr/>
        <a:lstStyle/>
        <a:p>
          <a:endParaRPr lang="en-US"/>
        </a:p>
      </dgm:t>
    </dgm:pt>
    <dgm:pt modelId="{972C4121-FD51-4A07-B64D-2DDC7FAF6120}" type="sibTrans" cxnId="{22A1351A-4370-47F1-8F58-09942D7F3F34}">
      <dgm:prSet/>
      <dgm:spPr/>
      <dgm:t>
        <a:bodyPr/>
        <a:lstStyle/>
        <a:p>
          <a:endParaRPr lang="en-US"/>
        </a:p>
      </dgm:t>
    </dgm:pt>
    <dgm:pt modelId="{9381BEA5-9DE9-4342-B2F8-754E0997C5E2}">
      <dgm:prSet custT="1"/>
      <dgm:spPr/>
      <dgm:t>
        <a:bodyPr/>
        <a:lstStyle/>
        <a:p>
          <a:r>
            <a:rPr lang="en-US" sz="1400" dirty="0" smtClean="0"/>
            <a:t> </a:t>
          </a:r>
          <a:r>
            <a:rPr lang="en-US" sz="1400" dirty="0" smtClean="0">
              <a:latin typeface="Arial Narrow" pitchFamily="34" charset="0"/>
            </a:rPr>
            <a:t>Project</a:t>
          </a:r>
          <a:r>
            <a:rPr lang="en-US" sz="1400" dirty="0" smtClean="0"/>
            <a:t> </a:t>
          </a:r>
          <a:r>
            <a:rPr lang="en-US" sz="1400" dirty="0" smtClean="0">
              <a:latin typeface="Arial Narrow" pitchFamily="34" charset="0"/>
            </a:rPr>
            <a:t>evaluation</a:t>
          </a:r>
          <a:r>
            <a:rPr lang="en-US" sz="1400" dirty="0" smtClean="0"/>
            <a:t>  (DHS)</a:t>
          </a:r>
          <a:endParaRPr lang="en-US" sz="1400" dirty="0"/>
        </a:p>
      </dgm:t>
    </dgm:pt>
    <dgm:pt modelId="{67B59675-9850-4E93-A780-273893F6C0DF}" type="parTrans" cxnId="{351CCEBE-AE1F-42F8-9638-1890BDAC94E3}">
      <dgm:prSet/>
      <dgm:spPr/>
      <dgm:t>
        <a:bodyPr/>
        <a:lstStyle/>
        <a:p>
          <a:endParaRPr lang="en-US"/>
        </a:p>
      </dgm:t>
    </dgm:pt>
    <dgm:pt modelId="{824BD500-C6E4-4759-AE0A-C48D252634E5}" type="sibTrans" cxnId="{351CCEBE-AE1F-42F8-9638-1890BDAC94E3}">
      <dgm:prSet/>
      <dgm:spPr/>
      <dgm:t>
        <a:bodyPr/>
        <a:lstStyle/>
        <a:p>
          <a:endParaRPr lang="en-US"/>
        </a:p>
      </dgm:t>
    </dgm:pt>
    <dgm:pt modelId="{0D268CF0-9F39-45CE-964A-C532B6286CD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Project Approval (DHS)</a:t>
          </a:r>
        </a:p>
        <a:p>
          <a:pPr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latin typeface="Arial Narrow" pitchFamily="34" charset="0"/>
          </a:endParaRPr>
        </a:p>
      </dgm:t>
    </dgm:pt>
    <dgm:pt modelId="{28667D2D-9F5C-4563-A49E-6353CDC2962C}" type="parTrans" cxnId="{82CECB9D-6CAB-462D-9B0D-586352DE3409}">
      <dgm:prSet/>
      <dgm:spPr/>
      <dgm:t>
        <a:bodyPr/>
        <a:lstStyle/>
        <a:p>
          <a:endParaRPr lang="en-US"/>
        </a:p>
      </dgm:t>
    </dgm:pt>
    <dgm:pt modelId="{16355C4C-6033-435C-93C2-91D8DAABEC1D}" type="sibTrans" cxnId="{82CECB9D-6CAB-462D-9B0D-586352DE3409}">
      <dgm:prSet/>
      <dgm:spPr/>
      <dgm:t>
        <a:bodyPr/>
        <a:lstStyle/>
        <a:p>
          <a:endParaRPr lang="en-US"/>
        </a:p>
      </dgm:t>
    </dgm:pt>
    <dgm:pt modelId="{A3CE8F81-7566-47F0-81A5-B32441A875E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400" dirty="0" smtClean="0">
            <a:latin typeface="Arial Narrow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400" dirty="0" smtClean="0">
              <a:latin typeface="Arial Narrow" pitchFamily="34" charset="0"/>
            </a:rPr>
            <a:t>Agreement between DHS and NPO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dirty="0">
            <a:latin typeface="Arial Narrow" pitchFamily="34" charset="0"/>
          </a:endParaRPr>
        </a:p>
      </dgm:t>
    </dgm:pt>
    <dgm:pt modelId="{EA0165E4-6730-4316-BB08-0C1629B4C859}" type="parTrans" cxnId="{40DC6910-3751-4396-B87B-77079E028454}">
      <dgm:prSet/>
      <dgm:spPr/>
      <dgm:t>
        <a:bodyPr/>
        <a:lstStyle/>
        <a:p>
          <a:endParaRPr lang="en-US"/>
        </a:p>
      </dgm:t>
    </dgm:pt>
    <dgm:pt modelId="{C661F0F0-0169-47E1-ACA2-151C76FB2BB2}" type="sibTrans" cxnId="{40DC6910-3751-4396-B87B-77079E028454}">
      <dgm:prSet/>
      <dgm:spPr/>
      <dgm:t>
        <a:bodyPr/>
        <a:lstStyle/>
        <a:p>
          <a:endParaRPr lang="en-US"/>
        </a:p>
      </dgm:t>
    </dgm:pt>
    <dgm:pt modelId="{5B65B83C-ADE8-463C-81D1-E1487B5A5F8D}">
      <dgm:prSet custT="1"/>
      <dgm:spPr/>
      <dgm:t>
        <a:bodyPr/>
        <a:lstStyle/>
        <a:p>
          <a:r>
            <a:rPr lang="en-ZA" sz="1400" dirty="0" smtClean="0"/>
            <a:t>Feasibility Study (Land availability , ownership, layout, GP , availability of services, </a:t>
          </a:r>
          <a:r>
            <a:rPr lang="en-ZA" sz="1400" dirty="0" err="1" smtClean="0"/>
            <a:t>Geotech</a:t>
          </a:r>
          <a:r>
            <a:rPr lang="en-ZA" sz="1400" dirty="0" smtClean="0"/>
            <a:t>, contours, house and foundation design, costing, management, quality control) and operational plan and  sustainability</a:t>
          </a:r>
          <a:endParaRPr lang="en-US" sz="1400" dirty="0"/>
        </a:p>
      </dgm:t>
    </dgm:pt>
    <dgm:pt modelId="{FFF324FF-1096-486B-8054-B4348D4D2860}" type="parTrans" cxnId="{2DB1679D-976C-40D4-9575-B9BB6A66FEF4}">
      <dgm:prSet/>
      <dgm:spPr/>
      <dgm:t>
        <a:bodyPr/>
        <a:lstStyle/>
        <a:p>
          <a:endParaRPr lang="en-US"/>
        </a:p>
      </dgm:t>
    </dgm:pt>
    <dgm:pt modelId="{B869B4F7-2AD1-4A68-9A3D-F98BB9E316A4}" type="sibTrans" cxnId="{2DB1679D-976C-40D4-9575-B9BB6A66FEF4}">
      <dgm:prSet/>
      <dgm:spPr/>
      <dgm:t>
        <a:bodyPr/>
        <a:lstStyle/>
        <a:p>
          <a:endParaRPr lang="en-US"/>
        </a:p>
      </dgm:t>
    </dgm:pt>
    <dgm:pt modelId="{7E08B1E9-C294-476F-9C6F-F1F1AA8D2D1A}">
      <dgm:prSet custT="1"/>
      <dgm:spPr/>
      <dgm:t>
        <a:bodyPr/>
        <a:lstStyle/>
        <a:p>
          <a:r>
            <a:rPr lang="en-ZA" sz="1400" dirty="0" smtClean="0">
              <a:latin typeface="Arial Narrow" pitchFamily="34" charset="0"/>
            </a:rPr>
            <a:t>Business Plan/ Housing Subsidy application</a:t>
          </a:r>
          <a:endParaRPr lang="en-US" sz="1400" dirty="0">
            <a:latin typeface="Arial Narrow" pitchFamily="34" charset="0"/>
          </a:endParaRPr>
        </a:p>
      </dgm:t>
    </dgm:pt>
    <dgm:pt modelId="{B935DAC3-0C7E-435A-9FBA-A77D220DB6D3}" type="parTrans" cxnId="{09C6B80D-C15B-4784-BFDB-36625EDA4127}">
      <dgm:prSet/>
      <dgm:spPr/>
      <dgm:t>
        <a:bodyPr/>
        <a:lstStyle/>
        <a:p>
          <a:endParaRPr lang="en-US"/>
        </a:p>
      </dgm:t>
    </dgm:pt>
    <dgm:pt modelId="{B31E8835-5A89-4E24-9D2E-61C381C7190E}" type="sibTrans" cxnId="{09C6B80D-C15B-4784-BFDB-36625EDA4127}">
      <dgm:prSet/>
      <dgm:spPr/>
      <dgm:t>
        <a:bodyPr/>
        <a:lstStyle/>
        <a:p>
          <a:endParaRPr lang="en-US"/>
        </a:p>
      </dgm:t>
    </dgm:pt>
    <dgm:pt modelId="{C9E1ED1C-5746-46E7-A1DE-BC186B966909}" type="pres">
      <dgm:prSet presAssocID="{C86B93FA-8CA8-4AC2-A47F-E3E40528D5CC}" presName="linearFlow" presStyleCnt="0">
        <dgm:presLayoutVars>
          <dgm:resizeHandles val="exact"/>
        </dgm:presLayoutVars>
      </dgm:prSet>
      <dgm:spPr/>
    </dgm:pt>
    <dgm:pt modelId="{F3ED4642-5B07-4CDC-8E69-E660613D5745}" type="pres">
      <dgm:prSet presAssocID="{F55531E5-C8F7-456F-A2BB-1B89C67E7AA8}" presName="node" presStyleLbl="node1" presStyleIdx="0" presStyleCnt="9" custScaleX="170505" custScaleY="124883" custLinFactNeighborX="1413" custLinFactNeighborY="-1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550B52-A6CA-4C86-B015-CD7FBF5019D2}" type="pres">
      <dgm:prSet presAssocID="{850AC717-24B0-4A91-B2BE-7F66D6ED59FB}" presName="sibTrans" presStyleLbl="sibTrans2D1" presStyleIdx="0" presStyleCnt="8"/>
      <dgm:spPr/>
      <dgm:t>
        <a:bodyPr/>
        <a:lstStyle/>
        <a:p>
          <a:endParaRPr lang="en-US"/>
        </a:p>
      </dgm:t>
    </dgm:pt>
    <dgm:pt modelId="{CA95EE0E-2CE0-48D1-80BA-BAD5C3D8358A}" type="pres">
      <dgm:prSet presAssocID="{850AC717-24B0-4A91-B2BE-7F66D6ED59FB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30D4399-723A-49FF-B2DB-AAD82FB4D406}" type="pres">
      <dgm:prSet presAssocID="{1E3CB7D8-C496-4DBC-A115-A3BC4EFE4BD6}" presName="node" presStyleLbl="node1" presStyleIdx="1" presStyleCnt="9" custScaleX="170834" custScaleY="127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BB6393-27C0-43D6-AEF3-06B45E6A69DE}" type="pres">
      <dgm:prSet presAssocID="{FE3885F2-EBD6-4426-B8BB-C208CED231EE}" presName="sibTrans" presStyleLbl="sibTrans2D1" presStyleIdx="1" presStyleCnt="8"/>
      <dgm:spPr/>
      <dgm:t>
        <a:bodyPr/>
        <a:lstStyle/>
        <a:p>
          <a:endParaRPr lang="en-US"/>
        </a:p>
      </dgm:t>
    </dgm:pt>
    <dgm:pt modelId="{7E68E3A2-A1C5-423B-8942-EEA616A80BC3}" type="pres">
      <dgm:prSet presAssocID="{FE3885F2-EBD6-4426-B8BB-C208CED231E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F299CA5-9524-4165-A66A-1E2CE7D430A7}" type="pres">
      <dgm:prSet presAssocID="{631AF65C-862E-48D7-B49E-BD5A3DA68964}" presName="node" presStyleLbl="node1" presStyleIdx="2" presStyleCnt="9" custScaleX="172074" custScaleY="129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BB301-D580-45EF-BCBB-84ABC49D2942}" type="pres">
      <dgm:prSet presAssocID="{D92033BA-CBFA-4A9C-B8E1-8F5481DCC849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7F304CA-3C73-4AE0-ADE4-09719C4FC95C}" type="pres">
      <dgm:prSet presAssocID="{D92033BA-CBFA-4A9C-B8E1-8F5481DCC849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840C3A71-2106-4DEE-A527-F6301DC2FF22}" type="pres">
      <dgm:prSet presAssocID="{33E01562-B213-4D03-957A-333C8CA8544A}" presName="node" presStyleLbl="node1" presStyleIdx="3" presStyleCnt="9" custScaleX="165428" custScaleY="136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559B6-AB1E-4E44-B4A8-EB546D7C9D7F}" type="pres">
      <dgm:prSet presAssocID="{972C4121-FD51-4A07-B64D-2DDC7FAF6120}" presName="sibTrans" presStyleLbl="sibTrans2D1" presStyleIdx="3" presStyleCnt="8" custLinFactNeighborX="-74" custLinFactNeighborY="14065"/>
      <dgm:spPr/>
      <dgm:t>
        <a:bodyPr/>
        <a:lstStyle/>
        <a:p>
          <a:endParaRPr lang="en-US"/>
        </a:p>
      </dgm:t>
    </dgm:pt>
    <dgm:pt modelId="{25E8FE5C-EA4D-4221-89A3-DF7168E8389F}" type="pres">
      <dgm:prSet presAssocID="{972C4121-FD51-4A07-B64D-2DDC7FAF612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B616A373-A748-48A2-A1E7-7CAFC5C482CA}" type="pres">
      <dgm:prSet presAssocID="{5B65B83C-ADE8-463C-81D1-E1487B5A5F8D}" presName="node" presStyleLbl="node1" presStyleIdx="4" presStyleCnt="9" custScaleX="263388" custScaleY="272438" custLinFactX="-42746" custLinFactY="2632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3BE37-30D0-48D8-82E2-EB948FA15C49}" type="pres">
      <dgm:prSet presAssocID="{B869B4F7-2AD1-4A68-9A3D-F98BB9E316A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64288806-E971-464A-B505-386A13EC0722}" type="pres">
      <dgm:prSet presAssocID="{B869B4F7-2AD1-4A68-9A3D-F98BB9E316A4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91F6AEC3-30A2-4B20-8387-223DA3FDA95D}" type="pres">
      <dgm:prSet presAssocID="{7E08B1E9-C294-476F-9C6F-F1F1AA8D2D1A}" presName="node" presStyleLbl="node1" presStyleIdx="5" presStyleCnt="9" custScaleX="221834" custScaleY="135454" custLinFactX="39654" custLinFactY="-100000" custLinFactNeighborX="100000" custLinFactNeighborY="-159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1F59-63C4-480C-9909-3DDE90EDBE25}" type="pres">
      <dgm:prSet presAssocID="{B31E8835-5A89-4E24-9D2E-61C381C7190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92F6C53D-CA91-4413-9082-C4A8D2BF21F0}" type="pres">
      <dgm:prSet presAssocID="{B31E8835-5A89-4E24-9D2E-61C381C7190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98503ECC-94A2-45F2-8C4F-6C1C338D5028}" type="pres">
      <dgm:prSet presAssocID="{9381BEA5-9DE9-4342-B2F8-754E0997C5E2}" presName="node" presStyleLbl="node1" presStyleIdx="6" presStyleCnt="9" custScaleX="148642" custScaleY="130412" custLinFactY="-28121" custLinFactNeighborX="2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A1B7B-9237-4052-B968-C67415F0E2F9}" type="pres">
      <dgm:prSet presAssocID="{824BD500-C6E4-4759-AE0A-C48D252634E5}" presName="sibTrans" presStyleLbl="sibTrans2D1" presStyleIdx="6" presStyleCnt="8"/>
      <dgm:spPr/>
      <dgm:t>
        <a:bodyPr/>
        <a:lstStyle/>
        <a:p>
          <a:endParaRPr lang="en-US"/>
        </a:p>
      </dgm:t>
    </dgm:pt>
    <dgm:pt modelId="{A35F6E7D-092E-4B1D-9F70-37496A142040}" type="pres">
      <dgm:prSet presAssocID="{824BD500-C6E4-4759-AE0A-C48D252634E5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0958713E-9C5C-4B6F-AA5F-45E821D6096C}" type="pres">
      <dgm:prSet presAssocID="{0D268CF0-9F39-45CE-964A-C532B6286CD4}" presName="node" presStyleLbl="node1" presStyleIdx="7" presStyleCnt="9" custScaleX="149399" custScaleY="100419" custLinFactY="-12202" custLinFactNeighborX="2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C329D-2703-4EAD-A286-0E36334B0E4D}" type="pres">
      <dgm:prSet presAssocID="{16355C4C-6033-435C-93C2-91D8DAABEC1D}" presName="sibTrans" presStyleLbl="sibTrans2D1" presStyleIdx="7" presStyleCnt="8"/>
      <dgm:spPr/>
      <dgm:t>
        <a:bodyPr/>
        <a:lstStyle/>
        <a:p>
          <a:endParaRPr lang="en-US"/>
        </a:p>
      </dgm:t>
    </dgm:pt>
    <dgm:pt modelId="{E9361E72-3DDF-46B8-8D8B-E4363849FDD3}" type="pres">
      <dgm:prSet presAssocID="{16355C4C-6033-435C-93C2-91D8DAABEC1D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5DA9388-5759-4E2D-911B-08709E8806F9}" type="pres">
      <dgm:prSet presAssocID="{A3CE8F81-7566-47F0-81A5-B32441A875EE}" presName="node" presStyleLbl="node1" presStyleIdx="8" presStyleCnt="9" custScaleX="146271" custScaleY="123975" custLinFactNeighborX="225" custLinFactNeighborY="-92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CCEBE-AE1F-42F8-9638-1890BDAC94E3}" srcId="{C86B93FA-8CA8-4AC2-A47F-E3E40528D5CC}" destId="{9381BEA5-9DE9-4342-B2F8-754E0997C5E2}" srcOrd="6" destOrd="0" parTransId="{67B59675-9850-4E93-A780-273893F6C0DF}" sibTransId="{824BD500-C6E4-4759-AE0A-C48D252634E5}"/>
    <dgm:cxn modelId="{C87D4FDF-81F4-4018-B3AB-C915999531A4}" type="presOf" srcId="{33E01562-B213-4D03-957A-333C8CA8544A}" destId="{840C3A71-2106-4DEE-A527-F6301DC2FF22}" srcOrd="0" destOrd="0" presId="urn:microsoft.com/office/officeart/2005/8/layout/process2"/>
    <dgm:cxn modelId="{D8DA1863-C526-4BBD-96E0-5F5D3DB98075}" type="presOf" srcId="{A3CE8F81-7566-47F0-81A5-B32441A875EE}" destId="{45DA9388-5759-4E2D-911B-08709E8806F9}" srcOrd="0" destOrd="0" presId="urn:microsoft.com/office/officeart/2005/8/layout/process2"/>
    <dgm:cxn modelId="{8F520B7A-29A5-4161-B769-D41576C7F692}" type="presOf" srcId="{972C4121-FD51-4A07-B64D-2DDC7FAF6120}" destId="{367559B6-AB1E-4E44-B4A8-EB546D7C9D7F}" srcOrd="0" destOrd="0" presId="urn:microsoft.com/office/officeart/2005/8/layout/process2"/>
    <dgm:cxn modelId="{59233476-7312-4A63-9944-96864F6C06D3}" type="presOf" srcId="{9381BEA5-9DE9-4342-B2F8-754E0997C5E2}" destId="{98503ECC-94A2-45F2-8C4F-6C1C338D5028}" srcOrd="0" destOrd="0" presId="urn:microsoft.com/office/officeart/2005/8/layout/process2"/>
    <dgm:cxn modelId="{0206270D-1A26-445A-B69C-C450D8B54C6B}" type="presOf" srcId="{0D268CF0-9F39-45CE-964A-C532B6286CD4}" destId="{0958713E-9C5C-4B6F-AA5F-45E821D6096C}" srcOrd="0" destOrd="0" presId="urn:microsoft.com/office/officeart/2005/8/layout/process2"/>
    <dgm:cxn modelId="{14059F10-02A5-4EAE-B6D7-5234BE23F5C5}" type="presOf" srcId="{FE3885F2-EBD6-4426-B8BB-C208CED231EE}" destId="{7E68E3A2-A1C5-423B-8942-EEA616A80BC3}" srcOrd="1" destOrd="0" presId="urn:microsoft.com/office/officeart/2005/8/layout/process2"/>
    <dgm:cxn modelId="{60842BB8-6CE1-46CA-857F-8BF00560EF3B}" type="presOf" srcId="{16355C4C-6033-435C-93C2-91D8DAABEC1D}" destId="{873C329D-2703-4EAD-A286-0E36334B0E4D}" srcOrd="0" destOrd="0" presId="urn:microsoft.com/office/officeart/2005/8/layout/process2"/>
    <dgm:cxn modelId="{B236CDF9-6669-4E7B-BC84-63E404B31602}" type="presOf" srcId="{FE3885F2-EBD6-4426-B8BB-C208CED231EE}" destId="{E9BB6393-27C0-43D6-AEF3-06B45E6A69DE}" srcOrd="0" destOrd="0" presId="urn:microsoft.com/office/officeart/2005/8/layout/process2"/>
    <dgm:cxn modelId="{32DAD00A-5D2F-4EFE-9F60-F98D747A8F3F}" type="presOf" srcId="{C86B93FA-8CA8-4AC2-A47F-E3E40528D5CC}" destId="{C9E1ED1C-5746-46E7-A1DE-BC186B966909}" srcOrd="0" destOrd="0" presId="urn:microsoft.com/office/officeart/2005/8/layout/process2"/>
    <dgm:cxn modelId="{178B41B9-3795-43CB-A01E-5A6EF3772F25}" srcId="{C86B93FA-8CA8-4AC2-A47F-E3E40528D5CC}" destId="{1E3CB7D8-C496-4DBC-A115-A3BC4EFE4BD6}" srcOrd="1" destOrd="0" parTransId="{4703DF68-6AC7-4A64-9C00-6DAAFC75CFE2}" sibTransId="{FE3885F2-EBD6-4426-B8BB-C208CED231EE}"/>
    <dgm:cxn modelId="{22A1351A-4370-47F1-8F58-09942D7F3F34}" srcId="{C86B93FA-8CA8-4AC2-A47F-E3E40528D5CC}" destId="{33E01562-B213-4D03-957A-333C8CA8544A}" srcOrd="3" destOrd="0" parTransId="{57FB3712-9CAC-4382-8DDC-5589943A6CA8}" sibTransId="{972C4121-FD51-4A07-B64D-2DDC7FAF6120}"/>
    <dgm:cxn modelId="{09C6B80D-C15B-4784-BFDB-36625EDA4127}" srcId="{C86B93FA-8CA8-4AC2-A47F-E3E40528D5CC}" destId="{7E08B1E9-C294-476F-9C6F-F1F1AA8D2D1A}" srcOrd="5" destOrd="0" parTransId="{B935DAC3-0C7E-435A-9FBA-A77D220DB6D3}" sibTransId="{B31E8835-5A89-4E24-9D2E-61C381C7190E}"/>
    <dgm:cxn modelId="{5577BCB9-197C-4E0A-B1A6-88545B8F8991}" type="presOf" srcId="{7E08B1E9-C294-476F-9C6F-F1F1AA8D2D1A}" destId="{91F6AEC3-30A2-4B20-8387-223DA3FDA95D}" srcOrd="0" destOrd="0" presId="urn:microsoft.com/office/officeart/2005/8/layout/process2"/>
    <dgm:cxn modelId="{E30980FE-D1F9-47CE-BDDD-43FF8CAC5807}" type="presOf" srcId="{1E3CB7D8-C496-4DBC-A115-A3BC4EFE4BD6}" destId="{D30D4399-723A-49FF-B2DB-AAD82FB4D406}" srcOrd="0" destOrd="0" presId="urn:microsoft.com/office/officeart/2005/8/layout/process2"/>
    <dgm:cxn modelId="{27E63F59-EA46-4CB9-9919-86A3B46DF5DE}" type="presOf" srcId="{5B65B83C-ADE8-463C-81D1-E1487B5A5F8D}" destId="{B616A373-A748-48A2-A1E7-7CAFC5C482CA}" srcOrd="0" destOrd="0" presId="urn:microsoft.com/office/officeart/2005/8/layout/process2"/>
    <dgm:cxn modelId="{826B393E-8B35-42B3-853B-D222B1629F08}" type="presOf" srcId="{B869B4F7-2AD1-4A68-9A3D-F98BB9E316A4}" destId="{64288806-E971-464A-B505-386A13EC0722}" srcOrd="1" destOrd="0" presId="urn:microsoft.com/office/officeart/2005/8/layout/process2"/>
    <dgm:cxn modelId="{2DB1679D-976C-40D4-9575-B9BB6A66FEF4}" srcId="{C86B93FA-8CA8-4AC2-A47F-E3E40528D5CC}" destId="{5B65B83C-ADE8-463C-81D1-E1487B5A5F8D}" srcOrd="4" destOrd="0" parTransId="{FFF324FF-1096-486B-8054-B4348D4D2860}" sibTransId="{B869B4F7-2AD1-4A68-9A3D-F98BB9E316A4}"/>
    <dgm:cxn modelId="{B20A6DB0-36CB-4284-B637-905EB7E98C7A}" type="presOf" srcId="{B31E8835-5A89-4E24-9D2E-61C381C7190E}" destId="{6FB71F59-63C4-480C-9909-3DDE90EDBE25}" srcOrd="0" destOrd="0" presId="urn:microsoft.com/office/officeart/2005/8/layout/process2"/>
    <dgm:cxn modelId="{3C41E5FF-7E3B-48C2-BA6B-FDCAABC72570}" type="presOf" srcId="{972C4121-FD51-4A07-B64D-2DDC7FAF6120}" destId="{25E8FE5C-EA4D-4221-89A3-DF7168E8389F}" srcOrd="1" destOrd="0" presId="urn:microsoft.com/office/officeart/2005/8/layout/process2"/>
    <dgm:cxn modelId="{40DC6910-3751-4396-B87B-77079E028454}" srcId="{C86B93FA-8CA8-4AC2-A47F-E3E40528D5CC}" destId="{A3CE8F81-7566-47F0-81A5-B32441A875EE}" srcOrd="8" destOrd="0" parTransId="{EA0165E4-6730-4316-BB08-0C1629B4C859}" sibTransId="{C661F0F0-0169-47E1-ACA2-151C76FB2BB2}"/>
    <dgm:cxn modelId="{73393C77-DAAA-45DF-AE8B-A39ACFF0FC5B}" type="presOf" srcId="{850AC717-24B0-4A91-B2BE-7F66D6ED59FB}" destId="{CA95EE0E-2CE0-48D1-80BA-BAD5C3D8358A}" srcOrd="1" destOrd="0" presId="urn:microsoft.com/office/officeart/2005/8/layout/process2"/>
    <dgm:cxn modelId="{A848CEB9-D8C9-4D5A-AE6C-BC636EA17AE4}" type="presOf" srcId="{16355C4C-6033-435C-93C2-91D8DAABEC1D}" destId="{E9361E72-3DDF-46B8-8D8B-E4363849FDD3}" srcOrd="1" destOrd="0" presId="urn:microsoft.com/office/officeart/2005/8/layout/process2"/>
    <dgm:cxn modelId="{65865408-EE88-4F75-815A-97903B459300}" type="presOf" srcId="{B31E8835-5A89-4E24-9D2E-61C381C7190E}" destId="{92F6C53D-CA91-4413-9082-C4A8D2BF21F0}" srcOrd="1" destOrd="0" presId="urn:microsoft.com/office/officeart/2005/8/layout/process2"/>
    <dgm:cxn modelId="{23BA2958-09C2-4957-B049-CC19D952643F}" type="presOf" srcId="{850AC717-24B0-4A91-B2BE-7F66D6ED59FB}" destId="{48550B52-A6CA-4C86-B015-CD7FBF5019D2}" srcOrd="0" destOrd="0" presId="urn:microsoft.com/office/officeart/2005/8/layout/process2"/>
    <dgm:cxn modelId="{3AD54CA2-4B5A-414E-A55A-F13BD2348579}" type="presOf" srcId="{631AF65C-862E-48D7-B49E-BD5A3DA68964}" destId="{9F299CA5-9524-4165-A66A-1E2CE7D430A7}" srcOrd="0" destOrd="0" presId="urn:microsoft.com/office/officeart/2005/8/layout/process2"/>
    <dgm:cxn modelId="{82CECB9D-6CAB-462D-9B0D-586352DE3409}" srcId="{C86B93FA-8CA8-4AC2-A47F-E3E40528D5CC}" destId="{0D268CF0-9F39-45CE-964A-C532B6286CD4}" srcOrd="7" destOrd="0" parTransId="{28667D2D-9F5C-4563-A49E-6353CDC2962C}" sibTransId="{16355C4C-6033-435C-93C2-91D8DAABEC1D}"/>
    <dgm:cxn modelId="{64A949C2-1CED-4DD8-9902-8328E59F8CB5}" type="presOf" srcId="{824BD500-C6E4-4759-AE0A-C48D252634E5}" destId="{A35F6E7D-092E-4B1D-9F70-37496A142040}" srcOrd="1" destOrd="0" presId="urn:microsoft.com/office/officeart/2005/8/layout/process2"/>
    <dgm:cxn modelId="{10DC22D2-F03F-44BD-99D7-86D841DACBB7}" type="presOf" srcId="{824BD500-C6E4-4759-AE0A-C48D252634E5}" destId="{69DA1B7B-9237-4052-B968-C67415F0E2F9}" srcOrd="0" destOrd="0" presId="urn:microsoft.com/office/officeart/2005/8/layout/process2"/>
    <dgm:cxn modelId="{94CB7E5A-5988-44C7-8FFE-3FB655BF54DF}" type="presOf" srcId="{F55531E5-C8F7-456F-A2BB-1B89C67E7AA8}" destId="{F3ED4642-5B07-4CDC-8E69-E660613D5745}" srcOrd="0" destOrd="0" presId="urn:microsoft.com/office/officeart/2005/8/layout/process2"/>
    <dgm:cxn modelId="{1170731E-7279-4FB2-A0C8-B5335F2FAF8C}" type="presOf" srcId="{B869B4F7-2AD1-4A68-9A3D-F98BB9E316A4}" destId="{F7C3BE37-30D0-48D8-82E2-EB948FA15C49}" srcOrd="0" destOrd="0" presId="urn:microsoft.com/office/officeart/2005/8/layout/process2"/>
    <dgm:cxn modelId="{767D2147-F173-457A-898D-F55B4A1AE4E0}" srcId="{C86B93FA-8CA8-4AC2-A47F-E3E40528D5CC}" destId="{F55531E5-C8F7-456F-A2BB-1B89C67E7AA8}" srcOrd="0" destOrd="0" parTransId="{73613FB1-AD02-44B9-8438-BAFDE2FAF2E0}" sibTransId="{850AC717-24B0-4A91-B2BE-7F66D6ED59FB}"/>
    <dgm:cxn modelId="{D4B97FD1-9A77-4C53-AD26-EFFE2A9B4DC1}" type="presOf" srcId="{D92033BA-CBFA-4A9C-B8E1-8F5481DCC849}" destId="{580BB301-D580-45EF-BCBB-84ABC49D2942}" srcOrd="0" destOrd="0" presId="urn:microsoft.com/office/officeart/2005/8/layout/process2"/>
    <dgm:cxn modelId="{6599E655-16AC-4AD9-962F-9C419058F7AE}" type="presOf" srcId="{D92033BA-CBFA-4A9C-B8E1-8F5481DCC849}" destId="{C7F304CA-3C73-4AE0-ADE4-09719C4FC95C}" srcOrd="1" destOrd="0" presId="urn:microsoft.com/office/officeart/2005/8/layout/process2"/>
    <dgm:cxn modelId="{5715DCB0-89A8-47A0-A5FF-97C7C696C8A3}" srcId="{C86B93FA-8CA8-4AC2-A47F-E3E40528D5CC}" destId="{631AF65C-862E-48D7-B49E-BD5A3DA68964}" srcOrd="2" destOrd="0" parTransId="{DE1BEE7F-3E6F-4804-984C-767025670368}" sibTransId="{D92033BA-CBFA-4A9C-B8E1-8F5481DCC849}"/>
    <dgm:cxn modelId="{90D66C36-E86D-4920-9724-1CB7F0C3D062}" type="presParOf" srcId="{C9E1ED1C-5746-46E7-A1DE-BC186B966909}" destId="{F3ED4642-5B07-4CDC-8E69-E660613D5745}" srcOrd="0" destOrd="0" presId="urn:microsoft.com/office/officeart/2005/8/layout/process2"/>
    <dgm:cxn modelId="{C918DDCA-EC3F-48BB-8D67-B4E5FC6986C2}" type="presParOf" srcId="{C9E1ED1C-5746-46E7-A1DE-BC186B966909}" destId="{48550B52-A6CA-4C86-B015-CD7FBF5019D2}" srcOrd="1" destOrd="0" presId="urn:microsoft.com/office/officeart/2005/8/layout/process2"/>
    <dgm:cxn modelId="{9C0056B7-AB17-4429-B9F0-0B2F73E9E2AB}" type="presParOf" srcId="{48550B52-A6CA-4C86-B015-CD7FBF5019D2}" destId="{CA95EE0E-2CE0-48D1-80BA-BAD5C3D8358A}" srcOrd="0" destOrd="0" presId="urn:microsoft.com/office/officeart/2005/8/layout/process2"/>
    <dgm:cxn modelId="{82FFAFA2-C5E2-41D2-AC87-A4C7594B7F92}" type="presParOf" srcId="{C9E1ED1C-5746-46E7-A1DE-BC186B966909}" destId="{D30D4399-723A-49FF-B2DB-AAD82FB4D406}" srcOrd="2" destOrd="0" presId="urn:microsoft.com/office/officeart/2005/8/layout/process2"/>
    <dgm:cxn modelId="{2D18AA05-AC2C-4CFF-BC53-4E6CE29EF928}" type="presParOf" srcId="{C9E1ED1C-5746-46E7-A1DE-BC186B966909}" destId="{E9BB6393-27C0-43D6-AEF3-06B45E6A69DE}" srcOrd="3" destOrd="0" presId="urn:microsoft.com/office/officeart/2005/8/layout/process2"/>
    <dgm:cxn modelId="{56BD9383-9FD5-41AB-9762-E7315D968A0A}" type="presParOf" srcId="{E9BB6393-27C0-43D6-AEF3-06B45E6A69DE}" destId="{7E68E3A2-A1C5-423B-8942-EEA616A80BC3}" srcOrd="0" destOrd="0" presId="urn:microsoft.com/office/officeart/2005/8/layout/process2"/>
    <dgm:cxn modelId="{B831C496-D009-4B04-9605-BC4E76EA8DB6}" type="presParOf" srcId="{C9E1ED1C-5746-46E7-A1DE-BC186B966909}" destId="{9F299CA5-9524-4165-A66A-1E2CE7D430A7}" srcOrd="4" destOrd="0" presId="urn:microsoft.com/office/officeart/2005/8/layout/process2"/>
    <dgm:cxn modelId="{237FB5EE-6B47-462B-94B3-84D01E4E9716}" type="presParOf" srcId="{C9E1ED1C-5746-46E7-A1DE-BC186B966909}" destId="{580BB301-D580-45EF-BCBB-84ABC49D2942}" srcOrd="5" destOrd="0" presId="urn:microsoft.com/office/officeart/2005/8/layout/process2"/>
    <dgm:cxn modelId="{09841972-72AD-40E2-96BB-6CE1A8C0EEB4}" type="presParOf" srcId="{580BB301-D580-45EF-BCBB-84ABC49D2942}" destId="{C7F304CA-3C73-4AE0-ADE4-09719C4FC95C}" srcOrd="0" destOrd="0" presId="urn:microsoft.com/office/officeart/2005/8/layout/process2"/>
    <dgm:cxn modelId="{DEA7DA74-D942-415A-A23F-CB3FA07805E7}" type="presParOf" srcId="{C9E1ED1C-5746-46E7-A1DE-BC186B966909}" destId="{840C3A71-2106-4DEE-A527-F6301DC2FF22}" srcOrd="6" destOrd="0" presId="urn:microsoft.com/office/officeart/2005/8/layout/process2"/>
    <dgm:cxn modelId="{F3C54B98-AE79-4994-BA9F-F1BB8E0EB327}" type="presParOf" srcId="{C9E1ED1C-5746-46E7-A1DE-BC186B966909}" destId="{367559B6-AB1E-4E44-B4A8-EB546D7C9D7F}" srcOrd="7" destOrd="0" presId="urn:microsoft.com/office/officeart/2005/8/layout/process2"/>
    <dgm:cxn modelId="{3CBD9AEF-AC5F-49F2-A298-36533D6EC6F6}" type="presParOf" srcId="{367559B6-AB1E-4E44-B4A8-EB546D7C9D7F}" destId="{25E8FE5C-EA4D-4221-89A3-DF7168E8389F}" srcOrd="0" destOrd="0" presId="urn:microsoft.com/office/officeart/2005/8/layout/process2"/>
    <dgm:cxn modelId="{49C0B4F9-02A7-4123-A17A-858B46675A81}" type="presParOf" srcId="{C9E1ED1C-5746-46E7-A1DE-BC186B966909}" destId="{B616A373-A748-48A2-A1E7-7CAFC5C482CA}" srcOrd="8" destOrd="0" presId="urn:microsoft.com/office/officeart/2005/8/layout/process2"/>
    <dgm:cxn modelId="{3D5B6237-1C8A-40AC-959B-2B9EE755952A}" type="presParOf" srcId="{C9E1ED1C-5746-46E7-A1DE-BC186B966909}" destId="{F7C3BE37-30D0-48D8-82E2-EB948FA15C49}" srcOrd="9" destOrd="0" presId="urn:microsoft.com/office/officeart/2005/8/layout/process2"/>
    <dgm:cxn modelId="{BD993B67-EC02-448A-B30F-78E861B9C0DC}" type="presParOf" srcId="{F7C3BE37-30D0-48D8-82E2-EB948FA15C49}" destId="{64288806-E971-464A-B505-386A13EC0722}" srcOrd="0" destOrd="0" presId="urn:microsoft.com/office/officeart/2005/8/layout/process2"/>
    <dgm:cxn modelId="{BB55CBF9-D053-4AAC-B38B-E8790BDD8636}" type="presParOf" srcId="{C9E1ED1C-5746-46E7-A1DE-BC186B966909}" destId="{91F6AEC3-30A2-4B20-8387-223DA3FDA95D}" srcOrd="10" destOrd="0" presId="urn:microsoft.com/office/officeart/2005/8/layout/process2"/>
    <dgm:cxn modelId="{538EBEF1-10F1-4CDD-A820-9F6F40F93484}" type="presParOf" srcId="{C9E1ED1C-5746-46E7-A1DE-BC186B966909}" destId="{6FB71F59-63C4-480C-9909-3DDE90EDBE25}" srcOrd="11" destOrd="0" presId="urn:microsoft.com/office/officeart/2005/8/layout/process2"/>
    <dgm:cxn modelId="{B6CA1FE1-EA59-4076-B1B9-D563AE4B6C51}" type="presParOf" srcId="{6FB71F59-63C4-480C-9909-3DDE90EDBE25}" destId="{92F6C53D-CA91-4413-9082-C4A8D2BF21F0}" srcOrd="0" destOrd="0" presId="urn:microsoft.com/office/officeart/2005/8/layout/process2"/>
    <dgm:cxn modelId="{BF5D5713-76D6-4E31-BEE6-0337E0B18B8A}" type="presParOf" srcId="{C9E1ED1C-5746-46E7-A1DE-BC186B966909}" destId="{98503ECC-94A2-45F2-8C4F-6C1C338D5028}" srcOrd="12" destOrd="0" presId="urn:microsoft.com/office/officeart/2005/8/layout/process2"/>
    <dgm:cxn modelId="{E6E7CB52-0478-4FBC-AFF7-F448A84A0D0C}" type="presParOf" srcId="{C9E1ED1C-5746-46E7-A1DE-BC186B966909}" destId="{69DA1B7B-9237-4052-B968-C67415F0E2F9}" srcOrd="13" destOrd="0" presId="urn:microsoft.com/office/officeart/2005/8/layout/process2"/>
    <dgm:cxn modelId="{F12F5F24-A2CF-46D2-B8BA-8ABE42CE3543}" type="presParOf" srcId="{69DA1B7B-9237-4052-B968-C67415F0E2F9}" destId="{A35F6E7D-092E-4B1D-9F70-37496A142040}" srcOrd="0" destOrd="0" presId="urn:microsoft.com/office/officeart/2005/8/layout/process2"/>
    <dgm:cxn modelId="{48D58984-AB20-402D-91A3-4CEF9CEFF993}" type="presParOf" srcId="{C9E1ED1C-5746-46E7-A1DE-BC186B966909}" destId="{0958713E-9C5C-4B6F-AA5F-45E821D6096C}" srcOrd="14" destOrd="0" presId="urn:microsoft.com/office/officeart/2005/8/layout/process2"/>
    <dgm:cxn modelId="{B5F4FCB3-7049-4F49-9742-3372FB995B36}" type="presParOf" srcId="{C9E1ED1C-5746-46E7-A1DE-BC186B966909}" destId="{873C329D-2703-4EAD-A286-0E36334B0E4D}" srcOrd="15" destOrd="0" presId="urn:microsoft.com/office/officeart/2005/8/layout/process2"/>
    <dgm:cxn modelId="{48F4AAF7-A6CD-4DA2-AE0D-7C7BFFE10D7F}" type="presParOf" srcId="{873C329D-2703-4EAD-A286-0E36334B0E4D}" destId="{E9361E72-3DDF-46B8-8D8B-E4363849FDD3}" srcOrd="0" destOrd="0" presId="urn:microsoft.com/office/officeart/2005/8/layout/process2"/>
    <dgm:cxn modelId="{2EBD5813-FC27-4858-8045-83A5F39631D2}" type="presParOf" srcId="{C9E1ED1C-5746-46E7-A1DE-BC186B966909}" destId="{45DA9388-5759-4E2D-911B-08709E8806F9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25E817-EF1E-41ED-8CB1-5DD793353BE9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B9CEB-F237-4A05-A582-D5F6AC74D593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Operation and Maintenance</a:t>
          </a:r>
          <a:endParaRPr lang="en-US" sz="1400" spc="0" dirty="0">
            <a:latin typeface="Arial Narrow" pitchFamily="34" charset="0"/>
          </a:endParaRPr>
        </a:p>
      </dgm:t>
    </dgm:pt>
    <dgm:pt modelId="{21D8AFC4-EE1E-426C-B2E0-AF411CB7CB23}" type="sibTrans" cxnId="{D3D58607-C827-43D8-A3B3-9C1B56B791A1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FC947C7A-2B59-4F29-8ACC-85E8C6570989}" type="parTrans" cxnId="{D3D58607-C827-43D8-A3B3-9C1B56B791A1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EF9BDC2D-7713-4591-9F64-14F292540C35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SNH Beneficiaries occupy house(s)</a:t>
          </a:r>
          <a:endParaRPr lang="en-US" sz="1400" spc="0" dirty="0">
            <a:latin typeface="Arial Narrow" pitchFamily="34" charset="0"/>
          </a:endParaRPr>
        </a:p>
      </dgm:t>
    </dgm:pt>
    <dgm:pt modelId="{B57F129D-8887-4149-A17F-9D337F973289}" type="sibTrans" cxnId="{DF5C68B4-E068-498E-83A3-50265D89664D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ACE61B8C-69AD-446E-91F0-A30C6742DCC6}" type="parTrans" cxnId="{DF5C68B4-E068-498E-83A3-50265D89664D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D4CB0F3A-1335-497C-B093-D41D5244434D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DHS arranges 1 </a:t>
          </a:r>
          <a:r>
            <a:rPr lang="en-US" sz="1400" spc="0" dirty="0" err="1" smtClean="0">
              <a:latin typeface="Arial Narrow" pitchFamily="34" charset="0"/>
            </a:rPr>
            <a:t>st</a:t>
          </a:r>
          <a:r>
            <a:rPr lang="en-US" sz="1400" spc="0" dirty="0" smtClean="0">
              <a:latin typeface="Arial Narrow" pitchFamily="34" charset="0"/>
            </a:rPr>
            <a:t> Coordination meeting </a:t>
          </a:r>
          <a:endParaRPr lang="en-US" sz="1400" spc="0" dirty="0">
            <a:latin typeface="Arial Narrow" pitchFamily="34" charset="0"/>
          </a:endParaRPr>
        </a:p>
      </dgm:t>
    </dgm:pt>
    <dgm:pt modelId="{64490ACA-0882-45A0-8BF3-6C0F7D909105}" type="sibTrans" cxnId="{6BD258DB-6493-4F55-B9D8-5C4A9226508E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6DCBA08A-7688-4D76-B727-1D36E902048A}" type="parTrans" cxnId="{6BD258DB-6493-4F55-B9D8-5C4A9226508E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C08A9F3A-519A-4789-B95B-6C38CD2EB3C0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Official opening by MEC </a:t>
          </a:r>
          <a:endParaRPr lang="en-US" sz="1400" spc="0" dirty="0">
            <a:latin typeface="Arial Narrow" pitchFamily="34" charset="0"/>
          </a:endParaRPr>
        </a:p>
      </dgm:t>
    </dgm:pt>
    <dgm:pt modelId="{B7B6C4D2-7D93-4BC2-9D3D-B01FFEE6E60A}" type="sibTrans" cxnId="{F80C9BDA-B5DD-47FC-BA25-17ADC530F59C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6326CD08-3BF2-4411-8954-544521E3C52D}" type="parTrans" cxnId="{F80C9BDA-B5DD-47FC-BA25-17ADC530F59C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24A415B1-3504-401C-9232-BBF683923651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Project Sign off / Closure (DHS)</a:t>
          </a:r>
          <a:endParaRPr lang="en-US" sz="1400" spc="0" dirty="0">
            <a:latin typeface="Arial Narrow" pitchFamily="34" charset="0"/>
          </a:endParaRPr>
        </a:p>
      </dgm:t>
    </dgm:pt>
    <dgm:pt modelId="{9F7D986A-58D2-44BC-B3F3-B97E4E92E55E}" type="sibTrans" cxnId="{9D3DBF22-9A70-4EC4-B0A5-DE087CAE1A4C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035E03F3-A5EF-408B-B300-DD9254F9D5D3}" type="parTrans" cxnId="{9D3DBF22-9A70-4EC4-B0A5-DE087CAE1A4C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CE1C3B8B-B04E-43C7-88DD-C99DCBCD09AF}">
      <dgm:prSet phldrT="[Text]"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Stage </a:t>
          </a:r>
          <a:r>
            <a:rPr lang="en-US" sz="1400" spc="0" dirty="0" err="1" smtClean="0">
              <a:latin typeface="Arial Narrow" pitchFamily="34" charset="0"/>
            </a:rPr>
            <a:t>drawdowns</a:t>
          </a:r>
          <a:r>
            <a:rPr lang="en-US" sz="1400" spc="0" dirty="0" smtClean="0">
              <a:latin typeface="Arial Narrow" pitchFamily="34" charset="0"/>
            </a:rPr>
            <a:t> signed off by relevant officials (DHS) </a:t>
          </a:r>
          <a:endParaRPr lang="en-US" sz="1400" spc="0" dirty="0">
            <a:latin typeface="Arial Narrow" pitchFamily="34" charset="0"/>
          </a:endParaRPr>
        </a:p>
      </dgm:t>
    </dgm:pt>
    <dgm:pt modelId="{4EF942EB-FB3D-4E87-BEBC-660A4C66005B}" type="sibTrans" cxnId="{D81E7FEC-40BF-427B-9860-D7A9C47AA7A6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2162C83A-BCF4-4DB8-BA44-551B34DC7E0F}" type="parTrans" cxnId="{D81E7FEC-40BF-427B-9860-D7A9C47AA7A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FF45AF24-7EBC-488C-8771-7C51FD86EDE0}">
      <dgm:prSet phldrT="[Text]"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Technical Inspections and Quality Assurance (DHS)</a:t>
          </a:r>
          <a:endParaRPr lang="en-US" sz="1400" spc="0" dirty="0">
            <a:latin typeface="Arial Narrow" pitchFamily="34" charset="0"/>
          </a:endParaRPr>
        </a:p>
      </dgm:t>
    </dgm:pt>
    <dgm:pt modelId="{609FC6DA-779D-45B5-A0E4-1F8153DCCCDF}" type="sibTrans" cxnId="{2435B19B-A647-4B9A-8975-A8FC3562526F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A5CF5DAB-87CD-45F6-BAE2-548B50B28B4B}" type="parTrans" cxnId="{2435B19B-A647-4B9A-8975-A8FC3562526F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24EDDC92-BB09-4C56-AE41-120729465720}">
      <dgm:prSet phldrT="[Text]"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Appoint Builder Registered with NHBRC </a:t>
          </a:r>
        </a:p>
        <a:p>
          <a:pPr algn="ctr"/>
          <a:r>
            <a:rPr lang="en-US" sz="1400" spc="0" dirty="0" smtClean="0">
              <a:latin typeface="Arial Narrow" pitchFamily="34" charset="0"/>
            </a:rPr>
            <a:t>(NPO/ Municipality) Construction commences</a:t>
          </a:r>
          <a:endParaRPr lang="en-US" sz="1400" spc="0" dirty="0">
            <a:latin typeface="Arial Narrow" pitchFamily="34" charset="0"/>
          </a:endParaRPr>
        </a:p>
      </dgm:t>
    </dgm:pt>
    <dgm:pt modelId="{0513AE65-5DD3-4205-8D4C-6311A31BF3AC}" type="sibTrans" cxnId="{430CD0EB-795D-4822-9BA0-7EF9FBE4278E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FF1B5374-C02C-480B-B19E-68C8623D2BE6}" type="parTrans" cxnId="{430CD0EB-795D-4822-9BA0-7EF9FBE4278E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E1A7EF07-29EF-47F8-9A21-A7E859BA1AF2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Land acquisition and transfer</a:t>
          </a:r>
        </a:p>
        <a:p>
          <a:pPr algn="ctr"/>
          <a:r>
            <a:rPr lang="en-US" sz="1400" spc="0" dirty="0" smtClean="0">
              <a:latin typeface="Arial Narrow" pitchFamily="34" charset="0"/>
            </a:rPr>
            <a:t>(1st drawdown) (NPO/ Municipality)</a:t>
          </a:r>
          <a:endParaRPr lang="en-US" sz="1400" spc="0" dirty="0">
            <a:latin typeface="Arial Narrow" pitchFamily="34" charset="0"/>
          </a:endParaRPr>
        </a:p>
      </dgm:t>
    </dgm:pt>
    <dgm:pt modelId="{5DCD58BB-C7AF-4338-8B6B-E2B447120CC4}" type="sibTrans" cxnId="{4AA304AC-E2D1-4B19-AAE2-443E2E949E30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F2AC2E3B-8450-4DB8-B584-D43E193318D4}" type="parTrans" cxnId="{4AA304AC-E2D1-4B19-AAE2-443E2E949E30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89E07A13-5672-4A1A-BE29-6DC29F7964AB}">
      <dgm:prSet custT="1"/>
      <dgm:spPr/>
      <dgm:t>
        <a:bodyPr/>
        <a:lstStyle/>
        <a:p>
          <a:pPr algn="ctr"/>
          <a:r>
            <a:rPr lang="en-US" sz="1400" spc="0" dirty="0" smtClean="0">
              <a:latin typeface="Arial Narrow" pitchFamily="34" charset="0"/>
            </a:rPr>
            <a:t>NPO appoints Project Manager  (if required)</a:t>
          </a:r>
          <a:endParaRPr lang="en-US" sz="1400" spc="0" dirty="0">
            <a:latin typeface="Arial Narrow" pitchFamily="34" charset="0"/>
          </a:endParaRPr>
        </a:p>
      </dgm:t>
    </dgm:pt>
    <dgm:pt modelId="{3B7F5F9C-7B97-4182-BCB6-36885D3E7DA2}" type="sibTrans" cxnId="{9AB754F1-2EF6-41AC-978F-9D1B360D41E6}">
      <dgm:prSet custT="1"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C9C2B693-4D03-4C78-A8D0-6CAF8E48FCA6}" type="parTrans" cxnId="{9AB754F1-2EF6-41AC-978F-9D1B360D41E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 Narrow" pitchFamily="34" charset="0"/>
          </a:endParaRPr>
        </a:p>
      </dgm:t>
    </dgm:pt>
    <dgm:pt modelId="{DF6FAFE9-279F-48F8-A565-375351F447EE}" type="pres">
      <dgm:prSet presAssocID="{DB25E817-EF1E-41ED-8CB1-5DD793353BE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887588-B3C5-4D55-8320-0B195F64F0F6}" type="pres">
      <dgm:prSet presAssocID="{E1A7EF07-29EF-47F8-9A21-A7E859BA1AF2}" presName="node" presStyleLbl="node1" presStyleIdx="0" presStyleCnt="10" custScaleX="127593" custScaleY="95658" custLinFactY="100000" custLinFactNeighborX="1987" custLinFactNeighborY="103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8E98C-72A0-436A-8195-96BE25905DD8}" type="pres">
      <dgm:prSet presAssocID="{5DCD58BB-C7AF-4338-8B6B-E2B447120CC4}" presName="sibTrans" presStyleLbl="sibTrans2D1" presStyleIdx="0" presStyleCnt="9" custAng="21593609" custFlipHor="0" custScaleX="104684" custScaleY="69161" custLinFactNeighborX="1027" custLinFactNeighborY="-751"/>
      <dgm:spPr/>
      <dgm:t>
        <a:bodyPr/>
        <a:lstStyle/>
        <a:p>
          <a:endParaRPr lang="en-US"/>
        </a:p>
      </dgm:t>
    </dgm:pt>
    <dgm:pt modelId="{ECB0640C-F7D3-476C-B303-9A1B12239AFA}" type="pres">
      <dgm:prSet presAssocID="{5DCD58BB-C7AF-4338-8B6B-E2B447120CC4}" presName="connectorText" presStyleLbl="sibTrans2D1" presStyleIdx="0" presStyleCnt="9"/>
      <dgm:spPr/>
      <dgm:t>
        <a:bodyPr/>
        <a:lstStyle/>
        <a:p>
          <a:endParaRPr lang="en-US"/>
        </a:p>
      </dgm:t>
    </dgm:pt>
    <dgm:pt modelId="{CC135B83-745F-47A7-8DF7-28CF355F21CD}" type="pres">
      <dgm:prSet presAssocID="{24EDDC92-BB09-4C56-AE41-120729465720}" presName="node" presStyleLbl="node1" presStyleIdx="1" presStyleCnt="10" custScaleX="126118" custScaleY="69806" custLinFactY="100000" custLinFactNeighborX="537" custLinFactNeighborY="123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CA426-1076-46D7-9C71-5DAB02EB917F}" type="pres">
      <dgm:prSet presAssocID="{0513AE65-5DD3-4205-8D4C-6311A31BF3AC}" presName="sibTrans" presStyleLbl="sibTrans2D1" presStyleIdx="1" presStyleCnt="9" custAng="0" custScaleX="110536" custScaleY="83123" custLinFactY="-310124" custLinFactNeighborX="3239" custLinFactNeighborY="-400000"/>
      <dgm:spPr/>
      <dgm:t>
        <a:bodyPr/>
        <a:lstStyle/>
        <a:p>
          <a:endParaRPr lang="en-US"/>
        </a:p>
      </dgm:t>
    </dgm:pt>
    <dgm:pt modelId="{9943970F-E3B7-4C7F-91C2-6197F70EB791}" type="pres">
      <dgm:prSet presAssocID="{0513AE65-5DD3-4205-8D4C-6311A31BF3AC}" presName="connectorText" presStyleLbl="sibTrans2D1" presStyleIdx="1" presStyleCnt="9"/>
      <dgm:spPr/>
      <dgm:t>
        <a:bodyPr/>
        <a:lstStyle/>
        <a:p>
          <a:endParaRPr lang="en-US"/>
        </a:p>
      </dgm:t>
    </dgm:pt>
    <dgm:pt modelId="{24CCD47D-A5DE-44C8-98A6-BC53CA2C01AB}" type="pres">
      <dgm:prSet presAssocID="{FF45AF24-7EBC-488C-8771-7C51FD86EDE0}" presName="node" presStyleLbl="node1" presStyleIdx="2" presStyleCnt="10" custScaleX="125281" custScaleY="55444" custLinFactY="100000" custLinFactNeighborX="-916" custLinFactNeighborY="102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EC7CA-9C14-4A3C-8F07-9568F534693A}" type="pres">
      <dgm:prSet presAssocID="{609FC6DA-779D-45B5-A0E4-1F8153DCCCDF}" presName="sibTrans" presStyleLbl="sibTrans2D1" presStyleIdx="2" presStyleCnt="9" custAng="21509667" custFlipHor="1" custScaleX="113496" custScaleY="73912" custLinFactNeighborX="242" custLinFactNeighborY="10440"/>
      <dgm:spPr/>
      <dgm:t>
        <a:bodyPr/>
        <a:lstStyle/>
        <a:p>
          <a:endParaRPr lang="en-US"/>
        </a:p>
      </dgm:t>
    </dgm:pt>
    <dgm:pt modelId="{401FE592-1B1B-49C9-8301-3E54B9559DAD}" type="pres">
      <dgm:prSet presAssocID="{609FC6DA-779D-45B5-A0E4-1F8153DCCCDF}" presName="connectorText" presStyleLbl="sibTrans2D1" presStyleIdx="2" presStyleCnt="9"/>
      <dgm:spPr/>
      <dgm:t>
        <a:bodyPr/>
        <a:lstStyle/>
        <a:p>
          <a:endParaRPr lang="en-US"/>
        </a:p>
      </dgm:t>
    </dgm:pt>
    <dgm:pt modelId="{D78E869E-86BD-43D1-BB34-F1B1A7313998}" type="pres">
      <dgm:prSet presAssocID="{CE1C3B8B-B04E-43C7-88DD-C99DCBCD09AF}" presName="node" presStyleLbl="node1" presStyleIdx="3" presStyleCnt="10" custAng="0" custScaleX="124487" custScaleY="45593" custLinFactY="100000" custLinFactNeighborX="290" custLinFactNeighborY="12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135DD9-9F5A-42DD-B40E-A0D81CD0CB59}" type="pres">
      <dgm:prSet presAssocID="{4EF942EB-FB3D-4E87-BEBC-660A4C66005B}" presName="sibTrans" presStyleLbl="sibTrans2D1" presStyleIdx="3" presStyleCnt="9" custScaleX="100923" custScaleY="70396" custLinFactY="100000" custLinFactNeighborX="1753" custLinFactNeighborY="126934"/>
      <dgm:spPr/>
      <dgm:t>
        <a:bodyPr/>
        <a:lstStyle/>
        <a:p>
          <a:endParaRPr lang="en-US"/>
        </a:p>
      </dgm:t>
    </dgm:pt>
    <dgm:pt modelId="{8E5DA4D9-09B7-477B-BB94-AFF299FB1A7D}" type="pres">
      <dgm:prSet presAssocID="{4EF942EB-FB3D-4E87-BEBC-660A4C66005B}" presName="connectorText" presStyleLbl="sibTrans2D1" presStyleIdx="3" presStyleCnt="9"/>
      <dgm:spPr/>
      <dgm:t>
        <a:bodyPr/>
        <a:lstStyle/>
        <a:p>
          <a:endParaRPr lang="en-US"/>
        </a:p>
      </dgm:t>
    </dgm:pt>
    <dgm:pt modelId="{3A8CBEF8-9F14-440B-962D-77D8F20F4E20}" type="pres">
      <dgm:prSet presAssocID="{24A415B1-3504-401C-9232-BBF683923651}" presName="node" presStyleLbl="node1" presStyleIdx="4" presStyleCnt="10" custAng="0" custScaleX="122549" custScaleY="47729" custLinFactY="100000" custLinFactNeighborX="704" custLinFactNeighborY="120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207D-5549-49B9-BC09-8F22A61D5744}" type="pres">
      <dgm:prSet presAssocID="{9F7D986A-58D2-44BC-B3F3-B97E4E92E55E}" presName="sibTrans" presStyleLbl="sibTrans2D1" presStyleIdx="4" presStyleCnt="9" custScaleX="93921" custScaleY="71912" custLinFactY="-100000" custLinFactNeighborX="5289" custLinFactNeighborY="-123400"/>
      <dgm:spPr/>
      <dgm:t>
        <a:bodyPr/>
        <a:lstStyle/>
        <a:p>
          <a:endParaRPr lang="en-US"/>
        </a:p>
      </dgm:t>
    </dgm:pt>
    <dgm:pt modelId="{0FBF3F22-973F-4EB5-8CBC-E514D8215890}" type="pres">
      <dgm:prSet presAssocID="{9F7D986A-58D2-44BC-B3F3-B97E4E92E55E}" presName="connectorText" presStyleLbl="sibTrans2D1" presStyleIdx="4" presStyleCnt="9"/>
      <dgm:spPr/>
      <dgm:t>
        <a:bodyPr/>
        <a:lstStyle/>
        <a:p>
          <a:endParaRPr lang="en-US"/>
        </a:p>
      </dgm:t>
    </dgm:pt>
    <dgm:pt modelId="{AC3B74DA-79A6-42EB-B0B9-163329B84459}" type="pres">
      <dgm:prSet presAssocID="{C08A9F3A-519A-4789-B95B-6C38CD2EB3C0}" presName="node" presStyleLbl="node1" presStyleIdx="5" presStyleCnt="10" custScaleX="123251" custScaleY="45566" custLinFactY="100000" custLinFactNeighborX="-573" custLinFactNeighborY="130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7B0B5-F689-44A0-857A-7D3146236350}" type="pres">
      <dgm:prSet presAssocID="{B7B6C4D2-7D93-4BC2-9D3D-B01FFEE6E60A}" presName="sibTrans" presStyleLbl="sibTrans2D1" presStyleIdx="5" presStyleCnt="9" custAng="10774136" custFlipHor="1" custScaleX="7507" custScaleY="71731" custLinFactNeighborX="-112" custLinFactNeighborY="3703"/>
      <dgm:spPr/>
      <dgm:t>
        <a:bodyPr/>
        <a:lstStyle/>
        <a:p>
          <a:endParaRPr lang="en-US"/>
        </a:p>
      </dgm:t>
    </dgm:pt>
    <dgm:pt modelId="{2FB4D142-1429-490D-AC73-B48491A42DCD}" type="pres">
      <dgm:prSet presAssocID="{B7B6C4D2-7D93-4BC2-9D3D-B01FFEE6E60A}" presName="connectorText" presStyleLbl="sibTrans2D1" presStyleIdx="5" presStyleCnt="9"/>
      <dgm:spPr/>
      <dgm:t>
        <a:bodyPr/>
        <a:lstStyle/>
        <a:p>
          <a:endParaRPr lang="en-US"/>
        </a:p>
      </dgm:t>
    </dgm:pt>
    <dgm:pt modelId="{6A4B9C5D-4EF0-46EC-BE8A-076BCC46338C}" type="pres">
      <dgm:prSet presAssocID="{D4CB0F3A-1335-497C-B093-D41D5244434D}" presName="node" presStyleLbl="node1" presStyleIdx="6" presStyleCnt="10" custScaleX="124404" custScaleY="48050" custLinFactY="-400000" custLinFactNeighborX="1566" custLinFactNeighborY="-419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117CC7-CB6C-45E5-B731-73BD00AC5F31}" type="pres">
      <dgm:prSet presAssocID="{64490ACA-0882-45A0-8BF3-6C0F7D909105}" presName="sibTrans" presStyleLbl="sibTrans2D1" presStyleIdx="6" presStyleCnt="9" custAng="21485224" custFlipHor="1" custScaleX="118077" custScaleY="78042" custLinFactY="78092" custLinFactNeighborX="6652" custLinFactNeighborY="100000"/>
      <dgm:spPr/>
      <dgm:t>
        <a:bodyPr/>
        <a:lstStyle/>
        <a:p>
          <a:endParaRPr lang="en-US"/>
        </a:p>
      </dgm:t>
    </dgm:pt>
    <dgm:pt modelId="{F5A66081-7BFB-4BEA-A9C1-788E2B034FF4}" type="pres">
      <dgm:prSet presAssocID="{64490ACA-0882-45A0-8BF3-6C0F7D909105}" presName="connectorText" presStyleLbl="sibTrans2D1" presStyleIdx="6" presStyleCnt="9"/>
      <dgm:spPr/>
      <dgm:t>
        <a:bodyPr/>
        <a:lstStyle/>
        <a:p>
          <a:endParaRPr lang="en-US"/>
        </a:p>
      </dgm:t>
    </dgm:pt>
    <dgm:pt modelId="{B0C3C9C4-4011-466C-9F97-DF046D4EA848}" type="pres">
      <dgm:prSet presAssocID="{89E07A13-5672-4A1A-BE29-6DC29F7964AB}" presName="node" presStyleLbl="node1" presStyleIdx="7" presStyleCnt="10" custScaleX="124404" custScaleY="48050" custLinFactY="-407392" custLinFactNeighborX="-259" custLinFactNeighborY="-5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9B942-8897-4DF0-BD36-76C65B6372AF}" type="pres">
      <dgm:prSet presAssocID="{3B7F5F9C-7B97-4182-BCB6-36885D3E7DA2}" presName="sibTrans" presStyleLbl="sibTrans2D1" presStyleIdx="7" presStyleCnt="9" custFlipHor="1" custScaleX="6886" custScaleY="91074" custLinFactY="310590" custLinFactNeighborX="99" custLinFactNeighborY="400000"/>
      <dgm:spPr/>
      <dgm:t>
        <a:bodyPr/>
        <a:lstStyle/>
        <a:p>
          <a:endParaRPr lang="en-US"/>
        </a:p>
      </dgm:t>
    </dgm:pt>
    <dgm:pt modelId="{235EE714-BF4D-4B83-B539-5B1FC786242A}" type="pres">
      <dgm:prSet presAssocID="{3B7F5F9C-7B97-4182-BCB6-36885D3E7DA2}" presName="connectorText" presStyleLbl="sibTrans2D1" presStyleIdx="7" presStyleCnt="9"/>
      <dgm:spPr/>
      <dgm:t>
        <a:bodyPr/>
        <a:lstStyle/>
        <a:p>
          <a:endParaRPr lang="en-US"/>
        </a:p>
      </dgm:t>
    </dgm:pt>
    <dgm:pt modelId="{5798736D-7E32-4FF8-B177-B9AD25F83166}" type="pres">
      <dgm:prSet presAssocID="{EF9BDC2D-7713-4591-9F64-14F292540C35}" presName="node" presStyleLbl="node1" presStyleIdx="8" presStyleCnt="10" custScaleX="123251" custScaleY="45566" custLinFactNeighborX="-1411" custLinFactNeighborY="-14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E03FB-4864-43A8-A946-77F33A02DE57}" type="pres">
      <dgm:prSet presAssocID="{B57F129D-8887-4149-A17F-9D337F973289}" presName="sibTrans" presStyleLbl="sibTrans2D1" presStyleIdx="8" presStyleCnt="9" custFlipHor="1" custScaleX="30484" custLinFactY="434931" custLinFactNeighborX="47510" custLinFactNeighborY="500000"/>
      <dgm:spPr/>
      <dgm:t>
        <a:bodyPr/>
        <a:lstStyle/>
        <a:p>
          <a:endParaRPr lang="en-US"/>
        </a:p>
      </dgm:t>
    </dgm:pt>
    <dgm:pt modelId="{AD258375-ADB6-4DE6-82AD-8F589585EAC0}" type="pres">
      <dgm:prSet presAssocID="{B57F129D-8887-4149-A17F-9D337F973289}" presName="connectorText" presStyleLbl="sibTrans2D1" presStyleIdx="8" presStyleCnt="9"/>
      <dgm:spPr/>
      <dgm:t>
        <a:bodyPr/>
        <a:lstStyle/>
        <a:p>
          <a:endParaRPr lang="en-US"/>
        </a:p>
      </dgm:t>
    </dgm:pt>
    <dgm:pt modelId="{5199259E-D645-400C-821C-357446FB0063}" type="pres">
      <dgm:prSet presAssocID="{027B9CEB-F237-4A05-A582-D5F6AC74D593}" presName="node" presStyleLbl="node1" presStyleIdx="9" presStyleCnt="10" custScaleX="123251" custScaleY="45566" custLinFactNeighborX="-1696" custLinFactNeighborY="-30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5B19B-A647-4B9A-8975-A8FC3562526F}" srcId="{DB25E817-EF1E-41ED-8CB1-5DD793353BE9}" destId="{FF45AF24-7EBC-488C-8771-7C51FD86EDE0}" srcOrd="2" destOrd="0" parTransId="{A5CF5DAB-87CD-45F6-BAE2-548B50B28B4B}" sibTransId="{609FC6DA-779D-45B5-A0E4-1F8153DCCCDF}"/>
    <dgm:cxn modelId="{F80C9BDA-B5DD-47FC-BA25-17ADC530F59C}" srcId="{DB25E817-EF1E-41ED-8CB1-5DD793353BE9}" destId="{C08A9F3A-519A-4789-B95B-6C38CD2EB3C0}" srcOrd="5" destOrd="0" parTransId="{6326CD08-3BF2-4411-8954-544521E3C52D}" sibTransId="{B7B6C4D2-7D93-4BC2-9D3D-B01FFEE6E60A}"/>
    <dgm:cxn modelId="{B62C457C-8E6D-4DDA-B143-331FE9F82D23}" type="presOf" srcId="{4EF942EB-FB3D-4E87-BEBC-660A4C66005B}" destId="{69135DD9-9F5A-42DD-B40E-A0D81CD0CB59}" srcOrd="0" destOrd="0" presId="urn:microsoft.com/office/officeart/2005/8/layout/process2"/>
    <dgm:cxn modelId="{E0101F76-3355-4748-945A-5EDDB077BA50}" type="presOf" srcId="{0513AE65-5DD3-4205-8D4C-6311A31BF3AC}" destId="{887CA426-1076-46D7-9C71-5DAB02EB917F}" srcOrd="0" destOrd="0" presId="urn:microsoft.com/office/officeart/2005/8/layout/process2"/>
    <dgm:cxn modelId="{2FC114AE-757A-434E-A967-6F8150800822}" type="presOf" srcId="{B57F129D-8887-4149-A17F-9D337F973289}" destId="{AD258375-ADB6-4DE6-82AD-8F589585EAC0}" srcOrd="1" destOrd="0" presId="urn:microsoft.com/office/officeart/2005/8/layout/process2"/>
    <dgm:cxn modelId="{52CBC6BC-BC90-4D0F-A583-AB91BD154BA1}" type="presOf" srcId="{4EF942EB-FB3D-4E87-BEBC-660A4C66005B}" destId="{8E5DA4D9-09B7-477B-BB94-AFF299FB1A7D}" srcOrd="1" destOrd="0" presId="urn:microsoft.com/office/officeart/2005/8/layout/process2"/>
    <dgm:cxn modelId="{E9A806DA-822C-47B6-99D1-DCAB1B3CFBA1}" type="presOf" srcId="{D4CB0F3A-1335-497C-B093-D41D5244434D}" destId="{6A4B9C5D-4EF0-46EC-BE8A-076BCC46338C}" srcOrd="0" destOrd="0" presId="urn:microsoft.com/office/officeart/2005/8/layout/process2"/>
    <dgm:cxn modelId="{11A3659D-42D2-422A-8F44-4C03FF606FD3}" type="presOf" srcId="{B7B6C4D2-7D93-4BC2-9D3D-B01FFEE6E60A}" destId="{5D87B0B5-F689-44A0-857A-7D3146236350}" srcOrd="0" destOrd="0" presId="urn:microsoft.com/office/officeart/2005/8/layout/process2"/>
    <dgm:cxn modelId="{4AA304AC-E2D1-4B19-AAE2-443E2E949E30}" srcId="{DB25E817-EF1E-41ED-8CB1-5DD793353BE9}" destId="{E1A7EF07-29EF-47F8-9A21-A7E859BA1AF2}" srcOrd="0" destOrd="0" parTransId="{F2AC2E3B-8450-4DB8-B584-D43E193318D4}" sibTransId="{5DCD58BB-C7AF-4338-8B6B-E2B447120CC4}"/>
    <dgm:cxn modelId="{DB88BCBE-3AAB-4EAA-80FD-E32F8A392273}" type="presOf" srcId="{24EDDC92-BB09-4C56-AE41-120729465720}" destId="{CC135B83-745F-47A7-8DF7-28CF355F21CD}" srcOrd="0" destOrd="0" presId="urn:microsoft.com/office/officeart/2005/8/layout/process2"/>
    <dgm:cxn modelId="{4515AE28-6A1E-405C-9F25-79D5D83F65B4}" type="presOf" srcId="{B7B6C4D2-7D93-4BC2-9D3D-B01FFEE6E60A}" destId="{2FB4D142-1429-490D-AC73-B48491A42DCD}" srcOrd="1" destOrd="0" presId="urn:microsoft.com/office/officeart/2005/8/layout/process2"/>
    <dgm:cxn modelId="{47402F4B-C74C-48B1-AAE3-C979C7608DC1}" type="presOf" srcId="{CE1C3B8B-B04E-43C7-88DD-C99DCBCD09AF}" destId="{D78E869E-86BD-43D1-BB34-F1B1A7313998}" srcOrd="0" destOrd="0" presId="urn:microsoft.com/office/officeart/2005/8/layout/process2"/>
    <dgm:cxn modelId="{F3BE94DA-2869-4D46-835A-C70794852A7B}" type="presOf" srcId="{89E07A13-5672-4A1A-BE29-6DC29F7964AB}" destId="{B0C3C9C4-4011-466C-9F97-DF046D4EA848}" srcOrd="0" destOrd="0" presId="urn:microsoft.com/office/officeart/2005/8/layout/process2"/>
    <dgm:cxn modelId="{EE301930-DDCE-4D07-AE84-CD03C1309FA2}" type="presOf" srcId="{609FC6DA-779D-45B5-A0E4-1F8153DCCCDF}" destId="{401FE592-1B1B-49C9-8301-3E54B9559DAD}" srcOrd="1" destOrd="0" presId="urn:microsoft.com/office/officeart/2005/8/layout/process2"/>
    <dgm:cxn modelId="{38970F4D-AC18-432A-A013-E4F866AAB244}" type="presOf" srcId="{3B7F5F9C-7B97-4182-BCB6-36885D3E7DA2}" destId="{235EE714-BF4D-4B83-B539-5B1FC786242A}" srcOrd="1" destOrd="0" presId="urn:microsoft.com/office/officeart/2005/8/layout/process2"/>
    <dgm:cxn modelId="{7D0F81F3-8C99-42BD-AE21-1CDF287819B5}" type="presOf" srcId="{9F7D986A-58D2-44BC-B3F3-B97E4E92E55E}" destId="{E380207D-5549-49B9-BC09-8F22A61D5744}" srcOrd="0" destOrd="0" presId="urn:microsoft.com/office/officeart/2005/8/layout/process2"/>
    <dgm:cxn modelId="{E5834118-C372-4C98-95C4-11E1CA4847A1}" type="presOf" srcId="{5DCD58BB-C7AF-4338-8B6B-E2B447120CC4}" destId="{64C8E98C-72A0-436A-8195-96BE25905DD8}" srcOrd="0" destOrd="0" presId="urn:microsoft.com/office/officeart/2005/8/layout/process2"/>
    <dgm:cxn modelId="{F6C8660C-7699-4E90-BE13-EB01812E8103}" type="presOf" srcId="{EF9BDC2D-7713-4591-9F64-14F292540C35}" destId="{5798736D-7E32-4FF8-B177-B9AD25F83166}" srcOrd="0" destOrd="0" presId="urn:microsoft.com/office/officeart/2005/8/layout/process2"/>
    <dgm:cxn modelId="{FA58CC85-58E2-4842-B77A-2DC8B7506CB7}" type="presOf" srcId="{DB25E817-EF1E-41ED-8CB1-5DD793353BE9}" destId="{DF6FAFE9-279F-48F8-A565-375351F447EE}" srcOrd="0" destOrd="0" presId="urn:microsoft.com/office/officeart/2005/8/layout/process2"/>
    <dgm:cxn modelId="{857409AA-6064-4FFF-8108-FC93231DC317}" type="presOf" srcId="{5DCD58BB-C7AF-4338-8B6B-E2B447120CC4}" destId="{ECB0640C-F7D3-476C-B303-9A1B12239AFA}" srcOrd="1" destOrd="0" presId="urn:microsoft.com/office/officeart/2005/8/layout/process2"/>
    <dgm:cxn modelId="{66F4D229-2D96-4007-938C-838490C8BA1D}" type="presOf" srcId="{9F7D986A-58D2-44BC-B3F3-B97E4E92E55E}" destId="{0FBF3F22-973F-4EB5-8CBC-E514D8215890}" srcOrd="1" destOrd="0" presId="urn:microsoft.com/office/officeart/2005/8/layout/process2"/>
    <dgm:cxn modelId="{173E81CE-B71B-438A-8B2E-42257C303363}" type="presOf" srcId="{64490ACA-0882-45A0-8BF3-6C0F7D909105}" destId="{06117CC7-CB6C-45E5-B731-73BD00AC5F31}" srcOrd="0" destOrd="0" presId="urn:microsoft.com/office/officeart/2005/8/layout/process2"/>
    <dgm:cxn modelId="{430CD0EB-795D-4822-9BA0-7EF9FBE4278E}" srcId="{DB25E817-EF1E-41ED-8CB1-5DD793353BE9}" destId="{24EDDC92-BB09-4C56-AE41-120729465720}" srcOrd="1" destOrd="0" parTransId="{FF1B5374-C02C-480B-B19E-68C8623D2BE6}" sibTransId="{0513AE65-5DD3-4205-8D4C-6311A31BF3AC}"/>
    <dgm:cxn modelId="{7FE9D11D-12F8-49D3-BADC-314FC4F48DE9}" type="presOf" srcId="{E1A7EF07-29EF-47F8-9A21-A7E859BA1AF2}" destId="{17887588-B3C5-4D55-8320-0B195F64F0F6}" srcOrd="0" destOrd="0" presId="urn:microsoft.com/office/officeart/2005/8/layout/process2"/>
    <dgm:cxn modelId="{DF5C68B4-E068-498E-83A3-50265D89664D}" srcId="{DB25E817-EF1E-41ED-8CB1-5DD793353BE9}" destId="{EF9BDC2D-7713-4591-9F64-14F292540C35}" srcOrd="8" destOrd="0" parTransId="{ACE61B8C-69AD-446E-91F0-A30C6742DCC6}" sibTransId="{B57F129D-8887-4149-A17F-9D337F973289}"/>
    <dgm:cxn modelId="{7C60EE95-B823-4CC1-917C-FAF1130CADA6}" type="presOf" srcId="{027B9CEB-F237-4A05-A582-D5F6AC74D593}" destId="{5199259E-D645-400C-821C-357446FB0063}" srcOrd="0" destOrd="0" presId="urn:microsoft.com/office/officeart/2005/8/layout/process2"/>
    <dgm:cxn modelId="{D3D58607-C827-43D8-A3B3-9C1B56B791A1}" srcId="{DB25E817-EF1E-41ED-8CB1-5DD793353BE9}" destId="{027B9CEB-F237-4A05-A582-D5F6AC74D593}" srcOrd="9" destOrd="0" parTransId="{FC947C7A-2B59-4F29-8ACC-85E8C6570989}" sibTransId="{21D8AFC4-EE1E-426C-B2E0-AF411CB7CB23}"/>
    <dgm:cxn modelId="{E9947200-821F-4605-B125-CD92C1DB999B}" type="presOf" srcId="{C08A9F3A-519A-4789-B95B-6C38CD2EB3C0}" destId="{AC3B74DA-79A6-42EB-B0B9-163329B84459}" srcOrd="0" destOrd="0" presId="urn:microsoft.com/office/officeart/2005/8/layout/process2"/>
    <dgm:cxn modelId="{74BED306-086F-4003-B635-89A235B49418}" type="presOf" srcId="{3B7F5F9C-7B97-4182-BCB6-36885D3E7DA2}" destId="{E319B942-8897-4DF0-BD36-76C65B6372AF}" srcOrd="0" destOrd="0" presId="urn:microsoft.com/office/officeart/2005/8/layout/process2"/>
    <dgm:cxn modelId="{6BD258DB-6493-4F55-B9D8-5C4A9226508E}" srcId="{DB25E817-EF1E-41ED-8CB1-5DD793353BE9}" destId="{D4CB0F3A-1335-497C-B093-D41D5244434D}" srcOrd="6" destOrd="0" parTransId="{6DCBA08A-7688-4D76-B727-1D36E902048A}" sibTransId="{64490ACA-0882-45A0-8BF3-6C0F7D909105}"/>
    <dgm:cxn modelId="{8494644D-DDA2-421B-871F-A3E39F95EDAE}" type="presOf" srcId="{FF45AF24-7EBC-488C-8771-7C51FD86EDE0}" destId="{24CCD47D-A5DE-44C8-98A6-BC53CA2C01AB}" srcOrd="0" destOrd="0" presId="urn:microsoft.com/office/officeart/2005/8/layout/process2"/>
    <dgm:cxn modelId="{EDD78E4E-993B-466C-AB32-6AA051B32789}" type="presOf" srcId="{64490ACA-0882-45A0-8BF3-6C0F7D909105}" destId="{F5A66081-7BFB-4BEA-A9C1-788E2B034FF4}" srcOrd="1" destOrd="0" presId="urn:microsoft.com/office/officeart/2005/8/layout/process2"/>
    <dgm:cxn modelId="{9AB754F1-2EF6-41AC-978F-9D1B360D41E6}" srcId="{DB25E817-EF1E-41ED-8CB1-5DD793353BE9}" destId="{89E07A13-5672-4A1A-BE29-6DC29F7964AB}" srcOrd="7" destOrd="0" parTransId="{C9C2B693-4D03-4C78-A8D0-6CAF8E48FCA6}" sibTransId="{3B7F5F9C-7B97-4182-BCB6-36885D3E7DA2}"/>
    <dgm:cxn modelId="{663A7F0E-A496-4A98-9037-9BE9D9519138}" type="presOf" srcId="{24A415B1-3504-401C-9232-BBF683923651}" destId="{3A8CBEF8-9F14-440B-962D-77D8F20F4E20}" srcOrd="0" destOrd="0" presId="urn:microsoft.com/office/officeart/2005/8/layout/process2"/>
    <dgm:cxn modelId="{E4F450CD-E286-4FCA-8250-93409EE7CD82}" type="presOf" srcId="{B57F129D-8887-4149-A17F-9D337F973289}" destId="{5CEE03FB-4864-43A8-A946-77F33A02DE57}" srcOrd="0" destOrd="0" presId="urn:microsoft.com/office/officeart/2005/8/layout/process2"/>
    <dgm:cxn modelId="{0D8BAF65-3777-4F00-AA2C-05F58AE8E71C}" type="presOf" srcId="{0513AE65-5DD3-4205-8D4C-6311A31BF3AC}" destId="{9943970F-E3B7-4C7F-91C2-6197F70EB791}" srcOrd="1" destOrd="0" presId="urn:microsoft.com/office/officeart/2005/8/layout/process2"/>
    <dgm:cxn modelId="{D81E7FEC-40BF-427B-9860-D7A9C47AA7A6}" srcId="{DB25E817-EF1E-41ED-8CB1-5DD793353BE9}" destId="{CE1C3B8B-B04E-43C7-88DD-C99DCBCD09AF}" srcOrd="3" destOrd="0" parTransId="{2162C83A-BCF4-4DB8-BA44-551B34DC7E0F}" sibTransId="{4EF942EB-FB3D-4E87-BEBC-660A4C66005B}"/>
    <dgm:cxn modelId="{FF7F9857-06E9-4C2E-B939-65E2AF915961}" type="presOf" srcId="{609FC6DA-779D-45B5-A0E4-1F8153DCCCDF}" destId="{60AEC7CA-9C14-4A3C-8F07-9568F534693A}" srcOrd="0" destOrd="0" presId="urn:microsoft.com/office/officeart/2005/8/layout/process2"/>
    <dgm:cxn modelId="{9D3DBF22-9A70-4EC4-B0A5-DE087CAE1A4C}" srcId="{DB25E817-EF1E-41ED-8CB1-5DD793353BE9}" destId="{24A415B1-3504-401C-9232-BBF683923651}" srcOrd="4" destOrd="0" parTransId="{035E03F3-A5EF-408B-B300-DD9254F9D5D3}" sibTransId="{9F7D986A-58D2-44BC-B3F3-B97E4E92E55E}"/>
    <dgm:cxn modelId="{7EC68A97-8D3D-4506-8192-7665F1CEEBE0}" type="presParOf" srcId="{DF6FAFE9-279F-48F8-A565-375351F447EE}" destId="{17887588-B3C5-4D55-8320-0B195F64F0F6}" srcOrd="0" destOrd="0" presId="urn:microsoft.com/office/officeart/2005/8/layout/process2"/>
    <dgm:cxn modelId="{8F8BCA50-AD99-430E-8DCE-FE3FB742D9FE}" type="presParOf" srcId="{DF6FAFE9-279F-48F8-A565-375351F447EE}" destId="{64C8E98C-72A0-436A-8195-96BE25905DD8}" srcOrd="1" destOrd="0" presId="urn:microsoft.com/office/officeart/2005/8/layout/process2"/>
    <dgm:cxn modelId="{28E4AF22-4128-42D2-8F38-D36EB46E879A}" type="presParOf" srcId="{64C8E98C-72A0-436A-8195-96BE25905DD8}" destId="{ECB0640C-F7D3-476C-B303-9A1B12239AFA}" srcOrd="0" destOrd="0" presId="urn:microsoft.com/office/officeart/2005/8/layout/process2"/>
    <dgm:cxn modelId="{F0DC2279-2187-405E-97F9-23147B827E9F}" type="presParOf" srcId="{DF6FAFE9-279F-48F8-A565-375351F447EE}" destId="{CC135B83-745F-47A7-8DF7-28CF355F21CD}" srcOrd="2" destOrd="0" presId="urn:microsoft.com/office/officeart/2005/8/layout/process2"/>
    <dgm:cxn modelId="{041243D4-C1B6-410B-8897-34FB6168AD0A}" type="presParOf" srcId="{DF6FAFE9-279F-48F8-A565-375351F447EE}" destId="{887CA426-1076-46D7-9C71-5DAB02EB917F}" srcOrd="3" destOrd="0" presId="urn:microsoft.com/office/officeart/2005/8/layout/process2"/>
    <dgm:cxn modelId="{75045392-ECB2-43EF-B7A9-94E0672EF6ED}" type="presParOf" srcId="{887CA426-1076-46D7-9C71-5DAB02EB917F}" destId="{9943970F-E3B7-4C7F-91C2-6197F70EB791}" srcOrd="0" destOrd="0" presId="urn:microsoft.com/office/officeart/2005/8/layout/process2"/>
    <dgm:cxn modelId="{59C51712-CF2A-4DB6-85BA-9BF51AFEAC77}" type="presParOf" srcId="{DF6FAFE9-279F-48F8-A565-375351F447EE}" destId="{24CCD47D-A5DE-44C8-98A6-BC53CA2C01AB}" srcOrd="4" destOrd="0" presId="urn:microsoft.com/office/officeart/2005/8/layout/process2"/>
    <dgm:cxn modelId="{C70E49E2-0123-436A-8E55-E6AE256CB5D4}" type="presParOf" srcId="{DF6FAFE9-279F-48F8-A565-375351F447EE}" destId="{60AEC7CA-9C14-4A3C-8F07-9568F534693A}" srcOrd="5" destOrd="0" presId="urn:microsoft.com/office/officeart/2005/8/layout/process2"/>
    <dgm:cxn modelId="{E5B23FAA-90B8-4145-8DBD-9D45959BB6C5}" type="presParOf" srcId="{60AEC7CA-9C14-4A3C-8F07-9568F534693A}" destId="{401FE592-1B1B-49C9-8301-3E54B9559DAD}" srcOrd="0" destOrd="0" presId="urn:microsoft.com/office/officeart/2005/8/layout/process2"/>
    <dgm:cxn modelId="{FA69BAD0-60CF-48FA-9CCC-EA528C7C76C4}" type="presParOf" srcId="{DF6FAFE9-279F-48F8-A565-375351F447EE}" destId="{D78E869E-86BD-43D1-BB34-F1B1A7313998}" srcOrd="6" destOrd="0" presId="urn:microsoft.com/office/officeart/2005/8/layout/process2"/>
    <dgm:cxn modelId="{D2B2A3DF-AE9D-482B-A2E4-8FA20DFCB322}" type="presParOf" srcId="{DF6FAFE9-279F-48F8-A565-375351F447EE}" destId="{69135DD9-9F5A-42DD-B40E-A0D81CD0CB59}" srcOrd="7" destOrd="0" presId="urn:microsoft.com/office/officeart/2005/8/layout/process2"/>
    <dgm:cxn modelId="{D31BFA21-C647-4259-96E7-3A9EF3B8D221}" type="presParOf" srcId="{69135DD9-9F5A-42DD-B40E-A0D81CD0CB59}" destId="{8E5DA4D9-09B7-477B-BB94-AFF299FB1A7D}" srcOrd="0" destOrd="0" presId="urn:microsoft.com/office/officeart/2005/8/layout/process2"/>
    <dgm:cxn modelId="{FB868225-1388-46EC-BA92-B82B2E54CA78}" type="presParOf" srcId="{DF6FAFE9-279F-48F8-A565-375351F447EE}" destId="{3A8CBEF8-9F14-440B-962D-77D8F20F4E20}" srcOrd="8" destOrd="0" presId="urn:microsoft.com/office/officeart/2005/8/layout/process2"/>
    <dgm:cxn modelId="{CC489713-6AA4-4094-8D6D-4A90BAA1F8A6}" type="presParOf" srcId="{DF6FAFE9-279F-48F8-A565-375351F447EE}" destId="{E380207D-5549-49B9-BC09-8F22A61D5744}" srcOrd="9" destOrd="0" presId="urn:microsoft.com/office/officeart/2005/8/layout/process2"/>
    <dgm:cxn modelId="{2EE20330-B9DA-4E28-AB69-8DFCF37513B6}" type="presParOf" srcId="{E380207D-5549-49B9-BC09-8F22A61D5744}" destId="{0FBF3F22-973F-4EB5-8CBC-E514D8215890}" srcOrd="0" destOrd="0" presId="urn:microsoft.com/office/officeart/2005/8/layout/process2"/>
    <dgm:cxn modelId="{470918F9-4481-4310-99AC-97FC216797CB}" type="presParOf" srcId="{DF6FAFE9-279F-48F8-A565-375351F447EE}" destId="{AC3B74DA-79A6-42EB-B0B9-163329B84459}" srcOrd="10" destOrd="0" presId="urn:microsoft.com/office/officeart/2005/8/layout/process2"/>
    <dgm:cxn modelId="{D4ADB05C-2A0C-4869-8C95-60E08D489A0C}" type="presParOf" srcId="{DF6FAFE9-279F-48F8-A565-375351F447EE}" destId="{5D87B0B5-F689-44A0-857A-7D3146236350}" srcOrd="11" destOrd="0" presId="urn:microsoft.com/office/officeart/2005/8/layout/process2"/>
    <dgm:cxn modelId="{8E0A904D-FA89-4FC9-8DD2-6F89660C6DAC}" type="presParOf" srcId="{5D87B0B5-F689-44A0-857A-7D3146236350}" destId="{2FB4D142-1429-490D-AC73-B48491A42DCD}" srcOrd="0" destOrd="0" presId="urn:microsoft.com/office/officeart/2005/8/layout/process2"/>
    <dgm:cxn modelId="{5135B704-2D5C-4690-858D-46BE8EA9328D}" type="presParOf" srcId="{DF6FAFE9-279F-48F8-A565-375351F447EE}" destId="{6A4B9C5D-4EF0-46EC-BE8A-076BCC46338C}" srcOrd="12" destOrd="0" presId="urn:microsoft.com/office/officeart/2005/8/layout/process2"/>
    <dgm:cxn modelId="{9646F111-12E0-4EAD-A65E-BD89C6456121}" type="presParOf" srcId="{DF6FAFE9-279F-48F8-A565-375351F447EE}" destId="{06117CC7-CB6C-45E5-B731-73BD00AC5F31}" srcOrd="13" destOrd="0" presId="urn:microsoft.com/office/officeart/2005/8/layout/process2"/>
    <dgm:cxn modelId="{099E41F9-226E-4B92-BD12-BB928F86FF68}" type="presParOf" srcId="{06117CC7-CB6C-45E5-B731-73BD00AC5F31}" destId="{F5A66081-7BFB-4BEA-A9C1-788E2B034FF4}" srcOrd="0" destOrd="0" presId="urn:microsoft.com/office/officeart/2005/8/layout/process2"/>
    <dgm:cxn modelId="{2B0078B4-2DFE-490F-92A2-BAF38B799C8D}" type="presParOf" srcId="{DF6FAFE9-279F-48F8-A565-375351F447EE}" destId="{B0C3C9C4-4011-466C-9F97-DF046D4EA848}" srcOrd="14" destOrd="0" presId="urn:microsoft.com/office/officeart/2005/8/layout/process2"/>
    <dgm:cxn modelId="{98497AB1-4E71-453E-A937-B7013B103002}" type="presParOf" srcId="{DF6FAFE9-279F-48F8-A565-375351F447EE}" destId="{E319B942-8897-4DF0-BD36-76C65B6372AF}" srcOrd="15" destOrd="0" presId="urn:microsoft.com/office/officeart/2005/8/layout/process2"/>
    <dgm:cxn modelId="{6187A29E-E515-48FF-A1D1-456DD999E2CA}" type="presParOf" srcId="{E319B942-8897-4DF0-BD36-76C65B6372AF}" destId="{235EE714-BF4D-4B83-B539-5B1FC786242A}" srcOrd="0" destOrd="0" presId="urn:microsoft.com/office/officeart/2005/8/layout/process2"/>
    <dgm:cxn modelId="{66B9F522-911E-44DA-B4BC-338F3767F6A7}" type="presParOf" srcId="{DF6FAFE9-279F-48F8-A565-375351F447EE}" destId="{5798736D-7E32-4FF8-B177-B9AD25F83166}" srcOrd="16" destOrd="0" presId="urn:microsoft.com/office/officeart/2005/8/layout/process2"/>
    <dgm:cxn modelId="{C54AA761-AB75-444F-85C5-64366F756B04}" type="presParOf" srcId="{DF6FAFE9-279F-48F8-A565-375351F447EE}" destId="{5CEE03FB-4864-43A8-A946-77F33A02DE57}" srcOrd="17" destOrd="0" presId="urn:microsoft.com/office/officeart/2005/8/layout/process2"/>
    <dgm:cxn modelId="{CA65BECE-A4D9-49B4-B4BF-0A06169039D6}" type="presParOf" srcId="{5CEE03FB-4864-43A8-A946-77F33A02DE57}" destId="{AD258375-ADB6-4DE6-82AD-8F589585EAC0}" srcOrd="0" destOrd="0" presId="urn:microsoft.com/office/officeart/2005/8/layout/process2"/>
    <dgm:cxn modelId="{A67D9332-BEE1-4536-8499-0EDB0406A3EF}" type="presParOf" srcId="{DF6FAFE9-279F-48F8-A565-375351F447EE}" destId="{5199259E-D645-400C-821C-357446FB0063}" srcOrd="1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25E817-EF1E-41ED-8CB1-5DD793353BE9}" type="doc">
      <dgm:prSet loTypeId="urn:microsoft.com/office/officeart/2005/8/layout/process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EDDC92-BB09-4C56-AE41-120729465720}">
      <dgm:prSet phldrT="[Text]" custT="1"/>
      <dgm:spPr/>
      <dgm:t>
        <a:bodyPr/>
        <a:lstStyle/>
        <a:p>
          <a:r>
            <a:rPr lang="en-US" sz="1200" dirty="0"/>
            <a:t>NPO recruits House  parents / </a:t>
          </a:r>
          <a:r>
            <a:rPr lang="en-US" sz="1200" dirty="0" err="1"/>
            <a:t>carers</a:t>
          </a:r>
          <a:endParaRPr lang="en-US" sz="1200" dirty="0"/>
        </a:p>
      </dgm:t>
    </dgm:pt>
    <dgm:pt modelId="{FF1B5374-C02C-480B-B19E-68C8623D2BE6}" type="parTrans" cxnId="{430CD0EB-795D-4822-9BA0-7EF9FBE4278E}">
      <dgm:prSet/>
      <dgm:spPr/>
      <dgm:t>
        <a:bodyPr/>
        <a:lstStyle/>
        <a:p>
          <a:endParaRPr lang="en-US"/>
        </a:p>
      </dgm:t>
    </dgm:pt>
    <dgm:pt modelId="{0513AE65-5DD3-4205-8D4C-6311A31BF3AC}" type="sibTrans" cxnId="{430CD0EB-795D-4822-9BA0-7EF9FBE4278E}">
      <dgm:prSet/>
      <dgm:spPr/>
      <dgm:t>
        <a:bodyPr/>
        <a:lstStyle/>
        <a:p>
          <a:endParaRPr lang="en-US"/>
        </a:p>
      </dgm:t>
    </dgm:pt>
    <dgm:pt modelId="{FF45AF24-7EBC-488C-8771-7C51FD86EDE0}">
      <dgm:prSet phldrT="[Text]" custT="1"/>
      <dgm:spPr/>
      <dgm:t>
        <a:bodyPr/>
        <a:lstStyle/>
        <a:p>
          <a:r>
            <a:rPr lang="en-US" sz="1200" dirty="0"/>
            <a:t>NPO  identifies beneficiaries from their list</a:t>
          </a:r>
        </a:p>
      </dgm:t>
    </dgm:pt>
    <dgm:pt modelId="{A5CF5DAB-87CD-45F6-BAE2-548B50B28B4B}" type="parTrans" cxnId="{2435B19B-A647-4B9A-8975-A8FC3562526F}">
      <dgm:prSet/>
      <dgm:spPr/>
      <dgm:t>
        <a:bodyPr/>
        <a:lstStyle/>
        <a:p>
          <a:endParaRPr lang="en-US"/>
        </a:p>
      </dgm:t>
    </dgm:pt>
    <dgm:pt modelId="{609FC6DA-779D-45B5-A0E4-1F8153DCCCDF}" type="sibTrans" cxnId="{2435B19B-A647-4B9A-8975-A8FC3562526F}">
      <dgm:prSet/>
      <dgm:spPr/>
      <dgm:t>
        <a:bodyPr/>
        <a:lstStyle/>
        <a:p>
          <a:endParaRPr lang="en-US"/>
        </a:p>
      </dgm:t>
    </dgm:pt>
    <dgm:pt modelId="{CE1C3B8B-B04E-43C7-88DD-C99DCBCD09AF}">
      <dgm:prSet phldrT="[Text]" custT="1"/>
      <dgm:spPr/>
      <dgm:t>
        <a:bodyPr/>
        <a:lstStyle/>
        <a:p>
          <a:r>
            <a:rPr lang="en-US" sz="1200" dirty="0"/>
            <a:t>NPO  sets statutory processes in motion where applicable / enrolment of beneficiaries</a:t>
          </a:r>
        </a:p>
      </dgm:t>
    </dgm:pt>
    <dgm:pt modelId="{2162C83A-BCF4-4DB8-BA44-551B34DC7E0F}" type="parTrans" cxnId="{D81E7FEC-40BF-427B-9860-D7A9C47AA7A6}">
      <dgm:prSet/>
      <dgm:spPr/>
      <dgm:t>
        <a:bodyPr/>
        <a:lstStyle/>
        <a:p>
          <a:endParaRPr lang="en-US"/>
        </a:p>
      </dgm:t>
    </dgm:pt>
    <dgm:pt modelId="{4EF942EB-FB3D-4E87-BEBC-660A4C66005B}" type="sibTrans" cxnId="{D81E7FEC-40BF-427B-9860-D7A9C47AA7A6}">
      <dgm:prSet/>
      <dgm:spPr/>
      <dgm:t>
        <a:bodyPr/>
        <a:lstStyle/>
        <a:p>
          <a:endParaRPr lang="en-US"/>
        </a:p>
      </dgm:t>
    </dgm:pt>
    <dgm:pt modelId="{DF6FAFE9-279F-48F8-A565-375351F447EE}" type="pres">
      <dgm:prSet presAssocID="{DB25E817-EF1E-41ED-8CB1-5DD793353BE9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135B83-745F-47A7-8DF7-28CF355F21CD}" type="pres">
      <dgm:prSet presAssocID="{24EDDC92-BB09-4C56-AE41-120729465720}" presName="node" presStyleLbl="node1" presStyleIdx="0" presStyleCnt="3" custScaleY="53957" custLinFactNeighborY="90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7CA426-1076-46D7-9C71-5DAB02EB917F}" type="pres">
      <dgm:prSet presAssocID="{0513AE65-5DD3-4205-8D4C-6311A31BF3A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943970F-E3B7-4C7F-91C2-6197F70EB791}" type="pres">
      <dgm:prSet presAssocID="{0513AE65-5DD3-4205-8D4C-6311A31BF3A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4CCD47D-A5DE-44C8-98A6-BC53CA2C01AB}" type="pres">
      <dgm:prSet presAssocID="{FF45AF24-7EBC-488C-8771-7C51FD86EDE0}" presName="node" presStyleLbl="node1" presStyleIdx="1" presStyleCnt="3" custScaleY="53534" custLinFactNeighborY="-26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EC7CA-9C14-4A3C-8F07-9568F534693A}" type="pres">
      <dgm:prSet presAssocID="{609FC6DA-779D-45B5-A0E4-1F8153DCCCD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1FE592-1B1B-49C9-8301-3E54B9559DAD}" type="pres">
      <dgm:prSet presAssocID="{609FC6DA-779D-45B5-A0E4-1F8153DCCCD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78E869E-86BD-43D1-BB34-F1B1A7313998}" type="pres">
      <dgm:prSet presAssocID="{CE1C3B8B-B04E-43C7-88DD-C99DCBCD09AF}" presName="node" presStyleLbl="node1" presStyleIdx="2" presStyleCnt="3" custScaleY="90096" custLinFactNeighborY="-54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C669C6-A8BF-470C-84E3-E23AC9A366FA}" type="presOf" srcId="{FF45AF24-7EBC-488C-8771-7C51FD86EDE0}" destId="{24CCD47D-A5DE-44C8-98A6-BC53CA2C01AB}" srcOrd="0" destOrd="0" presId="urn:microsoft.com/office/officeart/2005/8/layout/process2"/>
    <dgm:cxn modelId="{D81E7FEC-40BF-427B-9860-D7A9C47AA7A6}" srcId="{DB25E817-EF1E-41ED-8CB1-5DD793353BE9}" destId="{CE1C3B8B-B04E-43C7-88DD-C99DCBCD09AF}" srcOrd="2" destOrd="0" parTransId="{2162C83A-BCF4-4DB8-BA44-551B34DC7E0F}" sibTransId="{4EF942EB-FB3D-4E87-BEBC-660A4C66005B}"/>
    <dgm:cxn modelId="{F1F0969E-AA33-4D0B-9F4F-804FF49B090D}" type="presOf" srcId="{609FC6DA-779D-45B5-A0E4-1F8153DCCCDF}" destId="{60AEC7CA-9C14-4A3C-8F07-9568F534693A}" srcOrd="0" destOrd="0" presId="urn:microsoft.com/office/officeart/2005/8/layout/process2"/>
    <dgm:cxn modelId="{1D3DC9E4-9565-432A-86A2-EA7823F10E46}" type="presOf" srcId="{0513AE65-5DD3-4205-8D4C-6311A31BF3AC}" destId="{887CA426-1076-46D7-9C71-5DAB02EB917F}" srcOrd="0" destOrd="0" presId="urn:microsoft.com/office/officeart/2005/8/layout/process2"/>
    <dgm:cxn modelId="{430CD0EB-795D-4822-9BA0-7EF9FBE4278E}" srcId="{DB25E817-EF1E-41ED-8CB1-5DD793353BE9}" destId="{24EDDC92-BB09-4C56-AE41-120729465720}" srcOrd="0" destOrd="0" parTransId="{FF1B5374-C02C-480B-B19E-68C8623D2BE6}" sibTransId="{0513AE65-5DD3-4205-8D4C-6311A31BF3AC}"/>
    <dgm:cxn modelId="{0B6F7448-7299-422D-AAEA-489555418137}" type="presOf" srcId="{DB25E817-EF1E-41ED-8CB1-5DD793353BE9}" destId="{DF6FAFE9-279F-48F8-A565-375351F447EE}" srcOrd="0" destOrd="0" presId="urn:microsoft.com/office/officeart/2005/8/layout/process2"/>
    <dgm:cxn modelId="{F8E73777-2F84-4A36-9000-F11F521FAB32}" type="presOf" srcId="{609FC6DA-779D-45B5-A0E4-1F8153DCCCDF}" destId="{401FE592-1B1B-49C9-8301-3E54B9559DAD}" srcOrd="1" destOrd="0" presId="urn:microsoft.com/office/officeart/2005/8/layout/process2"/>
    <dgm:cxn modelId="{2435B19B-A647-4B9A-8975-A8FC3562526F}" srcId="{DB25E817-EF1E-41ED-8CB1-5DD793353BE9}" destId="{FF45AF24-7EBC-488C-8771-7C51FD86EDE0}" srcOrd="1" destOrd="0" parTransId="{A5CF5DAB-87CD-45F6-BAE2-548B50B28B4B}" sibTransId="{609FC6DA-779D-45B5-A0E4-1F8153DCCCDF}"/>
    <dgm:cxn modelId="{4EA9CDAF-AA36-4735-BBBD-3059CD6F59D6}" type="presOf" srcId="{0513AE65-5DD3-4205-8D4C-6311A31BF3AC}" destId="{9943970F-E3B7-4C7F-91C2-6197F70EB791}" srcOrd="1" destOrd="0" presId="urn:microsoft.com/office/officeart/2005/8/layout/process2"/>
    <dgm:cxn modelId="{05B51F39-CFF7-4452-A19C-C74DF77A90B2}" type="presOf" srcId="{CE1C3B8B-B04E-43C7-88DD-C99DCBCD09AF}" destId="{D78E869E-86BD-43D1-BB34-F1B1A7313998}" srcOrd="0" destOrd="0" presId="urn:microsoft.com/office/officeart/2005/8/layout/process2"/>
    <dgm:cxn modelId="{8EA3E7AA-E4CB-4D53-BDA4-BF4A0822461F}" type="presOf" srcId="{24EDDC92-BB09-4C56-AE41-120729465720}" destId="{CC135B83-745F-47A7-8DF7-28CF355F21CD}" srcOrd="0" destOrd="0" presId="urn:microsoft.com/office/officeart/2005/8/layout/process2"/>
    <dgm:cxn modelId="{BA4C632E-69EF-42DC-9EFB-1CE786714902}" type="presParOf" srcId="{DF6FAFE9-279F-48F8-A565-375351F447EE}" destId="{CC135B83-745F-47A7-8DF7-28CF355F21CD}" srcOrd="0" destOrd="0" presId="urn:microsoft.com/office/officeart/2005/8/layout/process2"/>
    <dgm:cxn modelId="{F65DC974-8420-407C-B0F4-63B5A2F957BF}" type="presParOf" srcId="{DF6FAFE9-279F-48F8-A565-375351F447EE}" destId="{887CA426-1076-46D7-9C71-5DAB02EB917F}" srcOrd="1" destOrd="0" presId="urn:microsoft.com/office/officeart/2005/8/layout/process2"/>
    <dgm:cxn modelId="{6E5CD54F-534A-40BB-8C39-7068C89387A1}" type="presParOf" srcId="{887CA426-1076-46D7-9C71-5DAB02EB917F}" destId="{9943970F-E3B7-4C7F-91C2-6197F70EB791}" srcOrd="0" destOrd="0" presId="urn:microsoft.com/office/officeart/2005/8/layout/process2"/>
    <dgm:cxn modelId="{FF44D503-37B6-43AE-89FD-AC94072DA6FE}" type="presParOf" srcId="{DF6FAFE9-279F-48F8-A565-375351F447EE}" destId="{24CCD47D-A5DE-44C8-98A6-BC53CA2C01AB}" srcOrd="2" destOrd="0" presId="urn:microsoft.com/office/officeart/2005/8/layout/process2"/>
    <dgm:cxn modelId="{17021067-9015-4C7C-89C7-080A1A25C166}" type="presParOf" srcId="{DF6FAFE9-279F-48F8-A565-375351F447EE}" destId="{60AEC7CA-9C14-4A3C-8F07-9568F534693A}" srcOrd="3" destOrd="0" presId="urn:microsoft.com/office/officeart/2005/8/layout/process2"/>
    <dgm:cxn modelId="{479404E9-7A5E-437C-A933-61963B4E0CA2}" type="presParOf" srcId="{60AEC7CA-9C14-4A3C-8F07-9568F534693A}" destId="{401FE592-1B1B-49C9-8301-3E54B9559DAD}" srcOrd="0" destOrd="0" presId="urn:microsoft.com/office/officeart/2005/8/layout/process2"/>
    <dgm:cxn modelId="{F0AEE71B-89AF-4052-8EC6-B3102086EEA7}" type="presParOf" srcId="{DF6FAFE9-279F-48F8-A565-375351F447EE}" destId="{D78E869E-86BD-43D1-BB34-F1B1A7313998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D0F4D-C684-4CF6-8DDD-B70F2444B5C6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9C2359-3E8F-4E5B-AA55-3B4CFAA161E2}">
      <dgm:prSet phldrT="[Text]" custT="1"/>
      <dgm:spPr>
        <a:gradFill rotWithShape="0">
          <a:gsLst>
            <a:gs pos="0">
              <a:schemeClr val="accent1">
                <a:lumMod val="75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en-ZA" sz="1400" b="1" dirty="0" smtClean="0"/>
            <a:t>NPO applies for assistance</a:t>
          </a:r>
          <a:endParaRPr lang="en-US" sz="1400" b="1" dirty="0"/>
        </a:p>
      </dgm:t>
    </dgm:pt>
    <dgm:pt modelId="{5890C544-D588-4E45-B12E-FADAA5D2B9CD}" type="parTrans" cxnId="{6B44F6D2-0779-4245-980E-729B06217635}">
      <dgm:prSet/>
      <dgm:spPr/>
      <dgm:t>
        <a:bodyPr/>
        <a:lstStyle/>
        <a:p>
          <a:endParaRPr lang="en-US"/>
        </a:p>
      </dgm:t>
    </dgm:pt>
    <dgm:pt modelId="{0AEEF04C-CE47-4EC9-A826-4AA2B002B953}" type="sibTrans" cxnId="{6B44F6D2-0779-4245-980E-729B06217635}">
      <dgm:prSet/>
      <dgm:spPr/>
      <dgm:t>
        <a:bodyPr/>
        <a:lstStyle/>
        <a:p>
          <a:endParaRPr lang="en-US"/>
        </a:p>
      </dgm:t>
    </dgm:pt>
    <dgm:pt modelId="{57FDD411-319E-4104-B0D7-1805A173E140}">
      <dgm:prSet phldrT="[Text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ln>
          <a:solidFill>
            <a:schemeClr val="tx1"/>
          </a:solidFill>
        </a:ln>
      </dgm:spPr>
      <dgm:t>
        <a:bodyPr/>
        <a:lstStyle/>
        <a:p>
          <a:r>
            <a:rPr lang="en-ZA" sz="1400" dirty="0" smtClean="0"/>
            <a:t>Pre- screening</a:t>
          </a:r>
          <a:endParaRPr lang="en-US" sz="1400" dirty="0"/>
        </a:p>
      </dgm:t>
    </dgm:pt>
    <dgm:pt modelId="{C25218D1-9D8C-468B-89BB-26CA0954C6EE}" type="parTrans" cxnId="{E300F1D1-AC4C-4E9C-9BAE-5AB84F64E742}">
      <dgm:prSet/>
      <dgm:spPr/>
      <dgm:t>
        <a:bodyPr/>
        <a:lstStyle/>
        <a:p>
          <a:endParaRPr lang="en-US"/>
        </a:p>
      </dgm:t>
    </dgm:pt>
    <dgm:pt modelId="{2BD0E5FD-CDB4-45EC-8502-067FBDA6BDBC}" type="sibTrans" cxnId="{E300F1D1-AC4C-4E9C-9BAE-5AB84F64E742}">
      <dgm:prSet/>
      <dgm:spPr/>
      <dgm:t>
        <a:bodyPr/>
        <a:lstStyle/>
        <a:p>
          <a:endParaRPr lang="en-US"/>
        </a:p>
      </dgm:t>
    </dgm:pt>
    <dgm:pt modelId="{D37647A2-329F-4E5F-86CF-F589FE0AC954}">
      <dgm:prSet phldrT="[Text]" custT="1"/>
      <dgm:spPr/>
      <dgm:t>
        <a:bodyPr/>
        <a:lstStyle/>
        <a:p>
          <a:r>
            <a:rPr lang="en-ZA" sz="1400" dirty="0" smtClean="0"/>
            <a:t>Feasibility  (incl. professional services) </a:t>
          </a:r>
          <a:endParaRPr lang="en-US" sz="1400" dirty="0"/>
        </a:p>
      </dgm:t>
    </dgm:pt>
    <dgm:pt modelId="{EFF736E6-6CD3-4560-979E-9E0AD8FFC3BD}" type="parTrans" cxnId="{358CBF40-35D9-451C-8A1D-6255048AD3D8}">
      <dgm:prSet/>
      <dgm:spPr/>
      <dgm:t>
        <a:bodyPr/>
        <a:lstStyle/>
        <a:p>
          <a:endParaRPr lang="en-US"/>
        </a:p>
      </dgm:t>
    </dgm:pt>
    <dgm:pt modelId="{4C24254F-26C6-418B-B879-470973C4C299}" type="sibTrans" cxnId="{358CBF40-35D9-451C-8A1D-6255048AD3D8}">
      <dgm:prSet/>
      <dgm:spPr/>
      <dgm:t>
        <a:bodyPr/>
        <a:lstStyle/>
        <a:p>
          <a:endParaRPr lang="en-US"/>
        </a:p>
      </dgm:t>
    </dgm:pt>
    <dgm:pt modelId="{0042B59B-9D07-42E9-962C-EC704B62537A}">
      <dgm:prSet phldrT="[Text]" custT="1"/>
      <dgm:spPr/>
      <dgm:t>
        <a:bodyPr/>
        <a:lstStyle/>
        <a:p>
          <a:r>
            <a:rPr lang="en-ZA" sz="1400" dirty="0" smtClean="0"/>
            <a:t>Project Approved </a:t>
          </a:r>
          <a:endParaRPr lang="en-US" sz="1400" dirty="0"/>
        </a:p>
      </dgm:t>
    </dgm:pt>
    <dgm:pt modelId="{D62344B2-9A8C-4A73-A817-0BAE018378F8}" type="parTrans" cxnId="{6FB74775-8865-427E-B602-9C1AEAC765FD}">
      <dgm:prSet/>
      <dgm:spPr/>
      <dgm:t>
        <a:bodyPr/>
        <a:lstStyle/>
        <a:p>
          <a:endParaRPr lang="en-US"/>
        </a:p>
      </dgm:t>
    </dgm:pt>
    <dgm:pt modelId="{4A2D1915-69B2-4735-BF33-E912677B77CE}" type="sibTrans" cxnId="{6FB74775-8865-427E-B602-9C1AEAC765FD}">
      <dgm:prSet/>
      <dgm:spPr/>
      <dgm:t>
        <a:bodyPr/>
        <a:lstStyle/>
        <a:p>
          <a:endParaRPr lang="en-US"/>
        </a:p>
      </dgm:t>
    </dgm:pt>
    <dgm:pt modelId="{905D2F50-15AE-4A3A-8CE9-A4215EFCDD5C}">
      <dgm:prSet phldrT="[Text]" custT="1"/>
      <dgm:spPr/>
      <dgm:t>
        <a:bodyPr/>
        <a:lstStyle/>
        <a:p>
          <a:r>
            <a:rPr lang="en-ZA" sz="1400" dirty="0" smtClean="0"/>
            <a:t>NPO re-pays PPT</a:t>
          </a:r>
          <a:endParaRPr lang="en-US" sz="1400" dirty="0"/>
        </a:p>
      </dgm:t>
    </dgm:pt>
    <dgm:pt modelId="{E3D206FE-80A3-43E8-8931-F934D4D47F91}" type="parTrans" cxnId="{96040E28-992E-4EBB-916B-281DC228AD57}">
      <dgm:prSet/>
      <dgm:spPr/>
      <dgm:t>
        <a:bodyPr/>
        <a:lstStyle/>
        <a:p>
          <a:endParaRPr lang="en-US"/>
        </a:p>
      </dgm:t>
    </dgm:pt>
    <dgm:pt modelId="{53D0E083-FEB7-4E44-9A75-AA32E584B4BE}" type="sibTrans" cxnId="{96040E28-992E-4EBB-916B-281DC228AD57}">
      <dgm:prSet/>
      <dgm:spPr/>
      <dgm:t>
        <a:bodyPr/>
        <a:lstStyle/>
        <a:p>
          <a:endParaRPr lang="en-US"/>
        </a:p>
      </dgm:t>
    </dgm:pt>
    <dgm:pt modelId="{BC3EA309-8263-4C9B-9435-206EF4570716}">
      <dgm:prSet custT="1"/>
      <dgm:spPr/>
      <dgm:t>
        <a:bodyPr/>
        <a:lstStyle/>
        <a:p>
          <a:r>
            <a:rPr lang="en-ZA" sz="1400" dirty="0" smtClean="0"/>
            <a:t>Project preparation/ funding Agreement </a:t>
          </a:r>
          <a:endParaRPr lang="en-US" sz="1400" dirty="0"/>
        </a:p>
      </dgm:t>
    </dgm:pt>
    <dgm:pt modelId="{954BB6DF-C909-4E0D-A059-39CE7BE2F80B}" type="parTrans" cxnId="{3E615998-AB00-4BF2-BF9D-52F91BB6CC62}">
      <dgm:prSet/>
      <dgm:spPr/>
      <dgm:t>
        <a:bodyPr/>
        <a:lstStyle/>
        <a:p>
          <a:endParaRPr lang="en-US"/>
        </a:p>
      </dgm:t>
    </dgm:pt>
    <dgm:pt modelId="{C7D60021-E33E-42CE-9247-FBA9C4B022CA}" type="sibTrans" cxnId="{3E615998-AB00-4BF2-BF9D-52F91BB6CC62}">
      <dgm:prSet/>
      <dgm:spPr/>
      <dgm:t>
        <a:bodyPr/>
        <a:lstStyle/>
        <a:p>
          <a:endParaRPr lang="en-US"/>
        </a:p>
      </dgm:t>
    </dgm:pt>
    <dgm:pt modelId="{317F371E-FA35-40A6-BF3B-F086AC3C8C8D}">
      <dgm:prSet custT="1"/>
      <dgm:spPr/>
      <dgm:t>
        <a:bodyPr/>
        <a:lstStyle/>
        <a:p>
          <a:r>
            <a:rPr lang="en-ZA" sz="1400" dirty="0" smtClean="0"/>
            <a:t>PPT issues invoice to NPO </a:t>
          </a:r>
          <a:endParaRPr lang="en-US" sz="1400" dirty="0"/>
        </a:p>
      </dgm:t>
    </dgm:pt>
    <dgm:pt modelId="{FF0B75C5-A6F4-458A-98D9-18DECFF9D471}" type="parTrans" cxnId="{312B2A1F-9832-4CF0-9833-838E00CC3F6F}">
      <dgm:prSet/>
      <dgm:spPr/>
      <dgm:t>
        <a:bodyPr/>
        <a:lstStyle/>
        <a:p>
          <a:endParaRPr lang="en-US"/>
        </a:p>
      </dgm:t>
    </dgm:pt>
    <dgm:pt modelId="{98F7F6B9-7785-4693-B7E9-5C60514060DD}" type="sibTrans" cxnId="{312B2A1F-9832-4CF0-9833-838E00CC3F6F}">
      <dgm:prSet/>
      <dgm:spPr/>
      <dgm:t>
        <a:bodyPr/>
        <a:lstStyle/>
        <a:p>
          <a:endParaRPr lang="en-US"/>
        </a:p>
      </dgm:t>
    </dgm:pt>
    <dgm:pt modelId="{AD25BBCE-B208-4254-8643-06843FD138B2}">
      <dgm:prSet/>
      <dgm:spPr/>
      <dgm:t>
        <a:bodyPr/>
        <a:lstStyle/>
        <a:p>
          <a:r>
            <a:rPr lang="en-ZA" dirty="0" smtClean="0"/>
            <a:t>Replenish Preparation Fund</a:t>
          </a:r>
          <a:endParaRPr lang="en-US" dirty="0"/>
        </a:p>
      </dgm:t>
    </dgm:pt>
    <dgm:pt modelId="{7A51210E-9B74-4827-BF60-BF09F5778D5E}" type="parTrans" cxnId="{AF1BBBC3-F67D-4829-A5CA-FAD1C63DBCB9}">
      <dgm:prSet/>
      <dgm:spPr/>
      <dgm:t>
        <a:bodyPr/>
        <a:lstStyle/>
        <a:p>
          <a:endParaRPr lang="en-US"/>
        </a:p>
      </dgm:t>
    </dgm:pt>
    <dgm:pt modelId="{AAA57069-2D66-44EF-8362-FC10D5A0A349}" type="sibTrans" cxnId="{AF1BBBC3-F67D-4829-A5CA-FAD1C63DBCB9}">
      <dgm:prSet/>
      <dgm:spPr/>
      <dgm:t>
        <a:bodyPr/>
        <a:lstStyle/>
        <a:p>
          <a:endParaRPr lang="en-US"/>
        </a:p>
      </dgm:t>
    </dgm:pt>
    <dgm:pt modelId="{DFBC8FE5-CE0D-48EE-AA8A-D955F41CF662}" type="pres">
      <dgm:prSet presAssocID="{2E6D0F4D-C684-4CF6-8DDD-B70F2444B5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8B59F35-3DE4-4B99-BF23-A86353ECF926}" type="pres">
      <dgm:prSet presAssocID="{AD25BBCE-B208-4254-8643-06843FD138B2}" presName="node" presStyleLbl="node1" presStyleIdx="0" presStyleCnt="8" custScaleX="135781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81AE1-D45F-42A0-B906-C2C5439E334A}" type="pres">
      <dgm:prSet presAssocID="{AAA57069-2D66-44EF-8362-FC10D5A0A349}" presName="sibTrans" presStyleLbl="sibTrans2D1" presStyleIdx="0" presStyleCnt="8"/>
      <dgm:spPr/>
      <dgm:t>
        <a:bodyPr/>
        <a:lstStyle/>
        <a:p>
          <a:endParaRPr lang="en-US"/>
        </a:p>
      </dgm:t>
    </dgm:pt>
    <dgm:pt modelId="{E07519CC-453A-4C07-805F-C696628138D4}" type="pres">
      <dgm:prSet presAssocID="{AAA57069-2D66-44EF-8362-FC10D5A0A349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A202CEBC-06D3-4216-9634-8C99FF368EA3}" type="pres">
      <dgm:prSet presAssocID="{309C2359-3E8F-4E5B-AA55-3B4CFAA161E2}" presName="node" presStyleLbl="node1" presStyleIdx="1" presStyleCnt="8" custScaleX="153633" custScaleY="120912" custRadScaleRad="103979" custRadScaleInc="8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C8D12-FB7B-44EE-929E-51496932A44C}" type="pres">
      <dgm:prSet presAssocID="{0AEEF04C-CE47-4EC9-A826-4AA2B002B953}" presName="sibTrans" presStyleLbl="sibTrans2D1" presStyleIdx="1" presStyleCnt="8"/>
      <dgm:spPr/>
      <dgm:t>
        <a:bodyPr/>
        <a:lstStyle/>
        <a:p>
          <a:endParaRPr lang="en-US"/>
        </a:p>
      </dgm:t>
    </dgm:pt>
    <dgm:pt modelId="{D0799EB5-8185-40E1-B2C8-DD9A2E3FE17E}" type="pres">
      <dgm:prSet presAssocID="{0AEEF04C-CE47-4EC9-A826-4AA2B002B953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4CD4ACD4-1A39-4C07-8390-05320B6DFCAC}" type="pres">
      <dgm:prSet presAssocID="{57FDD411-319E-4104-B0D7-1805A173E140}" presName="node" presStyleLbl="node1" presStyleIdx="2" presStyleCnt="8" custScaleX="152121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4F104-D673-4039-9EB4-A68C4A7BFE14}" type="pres">
      <dgm:prSet presAssocID="{2BD0E5FD-CDB4-45EC-8502-067FBDA6BDBC}" presName="sibTrans" presStyleLbl="sibTrans2D1" presStyleIdx="2" presStyleCnt="8"/>
      <dgm:spPr/>
      <dgm:t>
        <a:bodyPr/>
        <a:lstStyle/>
        <a:p>
          <a:endParaRPr lang="en-US"/>
        </a:p>
      </dgm:t>
    </dgm:pt>
    <dgm:pt modelId="{08EB14EA-24AC-4929-AD3A-FBA9D501C757}" type="pres">
      <dgm:prSet presAssocID="{2BD0E5FD-CDB4-45EC-8502-067FBDA6BDBC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294F4075-7519-4682-A99C-79AF3DD7733B}" type="pres">
      <dgm:prSet presAssocID="{BC3EA309-8263-4C9B-9435-206EF4570716}" presName="node" presStyleLbl="node1" presStyleIdx="3" presStyleCnt="8" custScaleX="161378" custScaleY="120912" custRadScaleRad="107226" custRadScaleInc="-137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4FDD2-C338-4617-A770-BFB909C08403}" type="pres">
      <dgm:prSet presAssocID="{C7D60021-E33E-42CE-9247-FBA9C4B022CA}" presName="sibTrans" presStyleLbl="sibTrans2D1" presStyleIdx="3" presStyleCnt="8"/>
      <dgm:spPr/>
      <dgm:t>
        <a:bodyPr/>
        <a:lstStyle/>
        <a:p>
          <a:endParaRPr lang="en-US"/>
        </a:p>
      </dgm:t>
    </dgm:pt>
    <dgm:pt modelId="{194798E0-D453-4CBA-A5CA-3A5B99A1AB62}" type="pres">
      <dgm:prSet presAssocID="{C7D60021-E33E-42CE-9247-FBA9C4B022CA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45F5299C-8F1C-482D-9B72-9671D7D737F6}" type="pres">
      <dgm:prSet presAssocID="{D37647A2-329F-4E5F-86CF-F589FE0AC954}" presName="node" presStyleLbl="node1" presStyleIdx="4" presStyleCnt="8" custScaleX="151386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8DDE56-7226-403A-A367-CB7066B9AC50}" type="pres">
      <dgm:prSet presAssocID="{4C24254F-26C6-418B-B879-470973C4C299}" presName="sibTrans" presStyleLbl="sibTrans2D1" presStyleIdx="4" presStyleCnt="8"/>
      <dgm:spPr/>
      <dgm:t>
        <a:bodyPr/>
        <a:lstStyle/>
        <a:p>
          <a:endParaRPr lang="en-US"/>
        </a:p>
      </dgm:t>
    </dgm:pt>
    <dgm:pt modelId="{C28FDDA3-2798-42B1-9560-D1F069A9D0B1}" type="pres">
      <dgm:prSet presAssocID="{4C24254F-26C6-418B-B879-470973C4C299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9A8C91FC-3739-4575-B5A3-A1F6CA50D8D8}" type="pres">
      <dgm:prSet presAssocID="{0042B59B-9D07-42E9-962C-EC704B62537A}" presName="node" presStyleLbl="node1" presStyleIdx="5" presStyleCnt="8" custScaleX="145772" custScaleY="120912" custRadScaleRad="106213" custRadScaleInc="115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B6AA3-824E-4009-B206-FB835B4850A6}" type="pres">
      <dgm:prSet presAssocID="{4A2D1915-69B2-4735-BF33-E912677B77CE}" presName="sibTrans" presStyleLbl="sibTrans2D1" presStyleIdx="5" presStyleCnt="8"/>
      <dgm:spPr/>
      <dgm:t>
        <a:bodyPr/>
        <a:lstStyle/>
        <a:p>
          <a:endParaRPr lang="en-US"/>
        </a:p>
      </dgm:t>
    </dgm:pt>
    <dgm:pt modelId="{F2F58C1C-0AFB-4597-9145-AC6B14109611}" type="pres">
      <dgm:prSet presAssocID="{4A2D1915-69B2-4735-BF33-E912677B77C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097A1145-F9E3-4214-ACA7-A76D40289F3B}" type="pres">
      <dgm:prSet presAssocID="{317F371E-FA35-40A6-BF3B-F086AC3C8C8D}" presName="node" presStyleLbl="node1" presStyleIdx="6" presStyleCnt="8" custScaleX="151630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19F292-34A5-4BB2-A219-226CD7852AB9}" type="pres">
      <dgm:prSet presAssocID="{98F7F6B9-7785-4693-B7E9-5C60514060D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80C5E16D-5CA7-4154-887F-12A904431927}" type="pres">
      <dgm:prSet presAssocID="{98F7F6B9-7785-4693-B7E9-5C60514060DD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A224F238-76A3-4922-8DF9-FB41971A1FDA}" type="pres">
      <dgm:prSet presAssocID="{905D2F50-15AE-4A3A-8CE9-A4215EFCDD5C}" presName="node" presStyleLbl="node1" presStyleIdx="7" presStyleCnt="8" custScaleX="120913" custScaleY="120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822414-1123-442B-BE4E-A42A6678312F}" type="pres">
      <dgm:prSet presAssocID="{53D0E083-FEB7-4E44-9A75-AA32E584B4BE}" presName="sibTrans" presStyleLbl="sibTrans2D1" presStyleIdx="7" presStyleCnt="8"/>
      <dgm:spPr/>
      <dgm:t>
        <a:bodyPr/>
        <a:lstStyle/>
        <a:p>
          <a:endParaRPr lang="en-US"/>
        </a:p>
      </dgm:t>
    </dgm:pt>
    <dgm:pt modelId="{8FDB8963-F15C-4AF5-AA6B-C57017F0149C}" type="pres">
      <dgm:prSet presAssocID="{53D0E083-FEB7-4E44-9A75-AA32E584B4BE}" presName="connectorText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8472DAED-16D4-4E22-BBFA-C94159D3BA45}" type="presOf" srcId="{4A2D1915-69B2-4735-BF33-E912677B77CE}" destId="{F2F58C1C-0AFB-4597-9145-AC6B14109611}" srcOrd="1" destOrd="0" presId="urn:microsoft.com/office/officeart/2005/8/layout/cycle2"/>
    <dgm:cxn modelId="{FB852BA4-36D7-4223-A5B7-736F62A5EA4D}" type="presOf" srcId="{C7D60021-E33E-42CE-9247-FBA9C4B022CA}" destId="{194798E0-D453-4CBA-A5CA-3A5B99A1AB62}" srcOrd="1" destOrd="0" presId="urn:microsoft.com/office/officeart/2005/8/layout/cycle2"/>
    <dgm:cxn modelId="{368EC21F-D199-48E8-BDEB-C1838DD60DE0}" type="presOf" srcId="{309C2359-3E8F-4E5B-AA55-3B4CFAA161E2}" destId="{A202CEBC-06D3-4216-9634-8C99FF368EA3}" srcOrd="0" destOrd="0" presId="urn:microsoft.com/office/officeart/2005/8/layout/cycle2"/>
    <dgm:cxn modelId="{6FB74775-8865-427E-B602-9C1AEAC765FD}" srcId="{2E6D0F4D-C684-4CF6-8DDD-B70F2444B5C6}" destId="{0042B59B-9D07-42E9-962C-EC704B62537A}" srcOrd="5" destOrd="0" parTransId="{D62344B2-9A8C-4A73-A817-0BAE018378F8}" sibTransId="{4A2D1915-69B2-4735-BF33-E912677B77CE}"/>
    <dgm:cxn modelId="{AF1BBBC3-F67D-4829-A5CA-FAD1C63DBCB9}" srcId="{2E6D0F4D-C684-4CF6-8DDD-B70F2444B5C6}" destId="{AD25BBCE-B208-4254-8643-06843FD138B2}" srcOrd="0" destOrd="0" parTransId="{7A51210E-9B74-4827-BF60-BF09F5778D5E}" sibTransId="{AAA57069-2D66-44EF-8362-FC10D5A0A349}"/>
    <dgm:cxn modelId="{0D3C64AA-E534-4434-A3B6-C563D6885C6E}" type="presOf" srcId="{57FDD411-319E-4104-B0D7-1805A173E140}" destId="{4CD4ACD4-1A39-4C07-8390-05320B6DFCAC}" srcOrd="0" destOrd="0" presId="urn:microsoft.com/office/officeart/2005/8/layout/cycle2"/>
    <dgm:cxn modelId="{11C0B5B2-2F9C-46DF-B9F6-A5F31AC222C4}" type="presOf" srcId="{2BD0E5FD-CDB4-45EC-8502-067FBDA6BDBC}" destId="{5064F104-D673-4039-9EB4-A68C4A7BFE14}" srcOrd="0" destOrd="0" presId="urn:microsoft.com/office/officeart/2005/8/layout/cycle2"/>
    <dgm:cxn modelId="{50284E85-BAA2-4558-8AE1-B07A50E177AD}" type="presOf" srcId="{C7D60021-E33E-42CE-9247-FBA9C4B022CA}" destId="{0264FDD2-C338-4617-A770-BFB909C08403}" srcOrd="0" destOrd="0" presId="urn:microsoft.com/office/officeart/2005/8/layout/cycle2"/>
    <dgm:cxn modelId="{8051BCA6-AA20-4C95-837F-347F08890A70}" type="presOf" srcId="{D37647A2-329F-4E5F-86CF-F589FE0AC954}" destId="{45F5299C-8F1C-482D-9B72-9671D7D737F6}" srcOrd="0" destOrd="0" presId="urn:microsoft.com/office/officeart/2005/8/layout/cycle2"/>
    <dgm:cxn modelId="{B4834B10-72D8-4631-B2BB-258A51BFBCAA}" type="presOf" srcId="{BC3EA309-8263-4C9B-9435-206EF4570716}" destId="{294F4075-7519-4682-A99C-79AF3DD7733B}" srcOrd="0" destOrd="0" presId="urn:microsoft.com/office/officeart/2005/8/layout/cycle2"/>
    <dgm:cxn modelId="{6B44F6D2-0779-4245-980E-729B06217635}" srcId="{2E6D0F4D-C684-4CF6-8DDD-B70F2444B5C6}" destId="{309C2359-3E8F-4E5B-AA55-3B4CFAA161E2}" srcOrd="1" destOrd="0" parTransId="{5890C544-D588-4E45-B12E-FADAA5D2B9CD}" sibTransId="{0AEEF04C-CE47-4EC9-A826-4AA2B002B953}"/>
    <dgm:cxn modelId="{C69A603C-EF3B-4EAC-A705-1002A0E12EC6}" type="presOf" srcId="{53D0E083-FEB7-4E44-9A75-AA32E584B4BE}" destId="{25822414-1123-442B-BE4E-A42A6678312F}" srcOrd="0" destOrd="0" presId="urn:microsoft.com/office/officeart/2005/8/layout/cycle2"/>
    <dgm:cxn modelId="{7D611FE7-002D-436A-A932-BDEB09D74864}" type="presOf" srcId="{2E6D0F4D-C684-4CF6-8DDD-B70F2444B5C6}" destId="{DFBC8FE5-CE0D-48EE-AA8A-D955F41CF662}" srcOrd="0" destOrd="0" presId="urn:microsoft.com/office/officeart/2005/8/layout/cycle2"/>
    <dgm:cxn modelId="{6A00BE74-DD12-40F3-898F-73D8303300EB}" type="presOf" srcId="{98F7F6B9-7785-4693-B7E9-5C60514060DD}" destId="{80C5E16D-5CA7-4154-887F-12A904431927}" srcOrd="1" destOrd="0" presId="urn:microsoft.com/office/officeart/2005/8/layout/cycle2"/>
    <dgm:cxn modelId="{32CC59D2-3816-4895-9771-A59E298AA6A6}" type="presOf" srcId="{98F7F6B9-7785-4693-B7E9-5C60514060DD}" destId="{DF19F292-34A5-4BB2-A219-226CD7852AB9}" srcOrd="0" destOrd="0" presId="urn:microsoft.com/office/officeart/2005/8/layout/cycle2"/>
    <dgm:cxn modelId="{E300F1D1-AC4C-4E9C-9BAE-5AB84F64E742}" srcId="{2E6D0F4D-C684-4CF6-8DDD-B70F2444B5C6}" destId="{57FDD411-319E-4104-B0D7-1805A173E140}" srcOrd="2" destOrd="0" parTransId="{C25218D1-9D8C-468B-89BB-26CA0954C6EE}" sibTransId="{2BD0E5FD-CDB4-45EC-8502-067FBDA6BDBC}"/>
    <dgm:cxn modelId="{99576953-CF27-42CE-B8AC-21FEF33E02B2}" type="presOf" srcId="{AAA57069-2D66-44EF-8362-FC10D5A0A349}" destId="{E07519CC-453A-4C07-805F-C696628138D4}" srcOrd="1" destOrd="0" presId="urn:microsoft.com/office/officeart/2005/8/layout/cycle2"/>
    <dgm:cxn modelId="{2E2BC961-D4B5-479E-A74A-54F2423AAA0E}" type="presOf" srcId="{0AEEF04C-CE47-4EC9-A826-4AA2B002B953}" destId="{046C8D12-FB7B-44EE-929E-51496932A44C}" srcOrd="0" destOrd="0" presId="urn:microsoft.com/office/officeart/2005/8/layout/cycle2"/>
    <dgm:cxn modelId="{8360C625-5BA7-4E1C-8624-C96BA67B55B2}" type="presOf" srcId="{317F371E-FA35-40A6-BF3B-F086AC3C8C8D}" destId="{097A1145-F9E3-4214-ACA7-A76D40289F3B}" srcOrd="0" destOrd="0" presId="urn:microsoft.com/office/officeart/2005/8/layout/cycle2"/>
    <dgm:cxn modelId="{74C9807C-5BB5-41BA-BC17-1E1E303696D1}" type="presOf" srcId="{4C24254F-26C6-418B-B879-470973C4C299}" destId="{F78DDE56-7226-403A-A367-CB7066B9AC50}" srcOrd="0" destOrd="0" presId="urn:microsoft.com/office/officeart/2005/8/layout/cycle2"/>
    <dgm:cxn modelId="{8CBF8CA9-3FEC-4C82-ADCF-47E4AA9E377A}" type="presOf" srcId="{4C24254F-26C6-418B-B879-470973C4C299}" destId="{C28FDDA3-2798-42B1-9560-D1F069A9D0B1}" srcOrd="1" destOrd="0" presId="urn:microsoft.com/office/officeart/2005/8/layout/cycle2"/>
    <dgm:cxn modelId="{3654C14B-70A3-4408-B150-FCF4D79F245F}" type="presOf" srcId="{0AEEF04C-CE47-4EC9-A826-4AA2B002B953}" destId="{D0799EB5-8185-40E1-B2C8-DD9A2E3FE17E}" srcOrd="1" destOrd="0" presId="urn:microsoft.com/office/officeart/2005/8/layout/cycle2"/>
    <dgm:cxn modelId="{E7475904-F223-4091-A3A3-25D0D505B23B}" type="presOf" srcId="{905D2F50-15AE-4A3A-8CE9-A4215EFCDD5C}" destId="{A224F238-76A3-4922-8DF9-FB41971A1FDA}" srcOrd="0" destOrd="0" presId="urn:microsoft.com/office/officeart/2005/8/layout/cycle2"/>
    <dgm:cxn modelId="{5E6605B5-FBFD-4E87-B9CF-EF7F42EA28D1}" type="presOf" srcId="{AD25BBCE-B208-4254-8643-06843FD138B2}" destId="{48B59F35-3DE4-4B99-BF23-A86353ECF926}" srcOrd="0" destOrd="0" presId="urn:microsoft.com/office/officeart/2005/8/layout/cycle2"/>
    <dgm:cxn modelId="{E5071D7E-E957-4643-933C-09A55FB62DED}" type="presOf" srcId="{4A2D1915-69B2-4735-BF33-E912677B77CE}" destId="{7BFB6AA3-824E-4009-B206-FB835B4850A6}" srcOrd="0" destOrd="0" presId="urn:microsoft.com/office/officeart/2005/8/layout/cycle2"/>
    <dgm:cxn modelId="{312B2A1F-9832-4CF0-9833-838E00CC3F6F}" srcId="{2E6D0F4D-C684-4CF6-8DDD-B70F2444B5C6}" destId="{317F371E-FA35-40A6-BF3B-F086AC3C8C8D}" srcOrd="6" destOrd="0" parTransId="{FF0B75C5-A6F4-458A-98D9-18DECFF9D471}" sibTransId="{98F7F6B9-7785-4693-B7E9-5C60514060DD}"/>
    <dgm:cxn modelId="{96040E28-992E-4EBB-916B-281DC228AD57}" srcId="{2E6D0F4D-C684-4CF6-8DDD-B70F2444B5C6}" destId="{905D2F50-15AE-4A3A-8CE9-A4215EFCDD5C}" srcOrd="7" destOrd="0" parTransId="{E3D206FE-80A3-43E8-8931-F934D4D47F91}" sibTransId="{53D0E083-FEB7-4E44-9A75-AA32E584B4BE}"/>
    <dgm:cxn modelId="{358CBF40-35D9-451C-8A1D-6255048AD3D8}" srcId="{2E6D0F4D-C684-4CF6-8DDD-B70F2444B5C6}" destId="{D37647A2-329F-4E5F-86CF-F589FE0AC954}" srcOrd="4" destOrd="0" parTransId="{EFF736E6-6CD3-4560-979E-9E0AD8FFC3BD}" sibTransId="{4C24254F-26C6-418B-B879-470973C4C299}"/>
    <dgm:cxn modelId="{3E615998-AB00-4BF2-BF9D-52F91BB6CC62}" srcId="{2E6D0F4D-C684-4CF6-8DDD-B70F2444B5C6}" destId="{BC3EA309-8263-4C9B-9435-206EF4570716}" srcOrd="3" destOrd="0" parTransId="{954BB6DF-C909-4E0D-A059-39CE7BE2F80B}" sibTransId="{C7D60021-E33E-42CE-9247-FBA9C4B022CA}"/>
    <dgm:cxn modelId="{49407B8B-D87C-4DBB-A15C-4AE0BF92348C}" type="presOf" srcId="{0042B59B-9D07-42E9-962C-EC704B62537A}" destId="{9A8C91FC-3739-4575-B5A3-A1F6CA50D8D8}" srcOrd="0" destOrd="0" presId="urn:microsoft.com/office/officeart/2005/8/layout/cycle2"/>
    <dgm:cxn modelId="{567A8892-8FEC-4413-A67A-8A0E68656A31}" type="presOf" srcId="{53D0E083-FEB7-4E44-9A75-AA32E584B4BE}" destId="{8FDB8963-F15C-4AF5-AA6B-C57017F0149C}" srcOrd="1" destOrd="0" presId="urn:microsoft.com/office/officeart/2005/8/layout/cycle2"/>
    <dgm:cxn modelId="{49902E18-2306-4040-B99A-C9009299CC97}" type="presOf" srcId="{AAA57069-2D66-44EF-8362-FC10D5A0A349}" destId="{65681AE1-D45F-42A0-B906-C2C5439E334A}" srcOrd="0" destOrd="0" presId="urn:microsoft.com/office/officeart/2005/8/layout/cycle2"/>
    <dgm:cxn modelId="{32242E79-867F-4800-AF0D-1742D6BEF8EE}" type="presOf" srcId="{2BD0E5FD-CDB4-45EC-8502-067FBDA6BDBC}" destId="{08EB14EA-24AC-4929-AD3A-FBA9D501C757}" srcOrd="1" destOrd="0" presId="urn:microsoft.com/office/officeart/2005/8/layout/cycle2"/>
    <dgm:cxn modelId="{A2747D3D-A6AA-46B9-8937-3C9C46EFADEB}" type="presParOf" srcId="{DFBC8FE5-CE0D-48EE-AA8A-D955F41CF662}" destId="{48B59F35-3DE4-4B99-BF23-A86353ECF926}" srcOrd="0" destOrd="0" presId="urn:microsoft.com/office/officeart/2005/8/layout/cycle2"/>
    <dgm:cxn modelId="{D2BA7C88-0A0D-41A0-9874-186525AFC3BE}" type="presParOf" srcId="{DFBC8FE5-CE0D-48EE-AA8A-D955F41CF662}" destId="{65681AE1-D45F-42A0-B906-C2C5439E334A}" srcOrd="1" destOrd="0" presId="urn:microsoft.com/office/officeart/2005/8/layout/cycle2"/>
    <dgm:cxn modelId="{51E22CC1-F5A0-4786-8FF4-38E8465B6B20}" type="presParOf" srcId="{65681AE1-D45F-42A0-B906-C2C5439E334A}" destId="{E07519CC-453A-4C07-805F-C696628138D4}" srcOrd="0" destOrd="0" presId="urn:microsoft.com/office/officeart/2005/8/layout/cycle2"/>
    <dgm:cxn modelId="{F89E7D0D-7FCC-4942-851A-48BA6E4D9274}" type="presParOf" srcId="{DFBC8FE5-CE0D-48EE-AA8A-D955F41CF662}" destId="{A202CEBC-06D3-4216-9634-8C99FF368EA3}" srcOrd="2" destOrd="0" presId="urn:microsoft.com/office/officeart/2005/8/layout/cycle2"/>
    <dgm:cxn modelId="{033126A3-E8F3-4505-BE49-67EEC57A1BDC}" type="presParOf" srcId="{DFBC8FE5-CE0D-48EE-AA8A-D955F41CF662}" destId="{046C8D12-FB7B-44EE-929E-51496932A44C}" srcOrd="3" destOrd="0" presId="urn:microsoft.com/office/officeart/2005/8/layout/cycle2"/>
    <dgm:cxn modelId="{672B807A-E240-4339-A7EB-349F8DACA05F}" type="presParOf" srcId="{046C8D12-FB7B-44EE-929E-51496932A44C}" destId="{D0799EB5-8185-40E1-B2C8-DD9A2E3FE17E}" srcOrd="0" destOrd="0" presId="urn:microsoft.com/office/officeart/2005/8/layout/cycle2"/>
    <dgm:cxn modelId="{E4774F8D-7BB5-4A29-AC21-4FBC83D48BE5}" type="presParOf" srcId="{DFBC8FE5-CE0D-48EE-AA8A-D955F41CF662}" destId="{4CD4ACD4-1A39-4C07-8390-05320B6DFCAC}" srcOrd="4" destOrd="0" presId="urn:microsoft.com/office/officeart/2005/8/layout/cycle2"/>
    <dgm:cxn modelId="{656F8383-0720-4EE8-B756-5669B7DEAF39}" type="presParOf" srcId="{DFBC8FE5-CE0D-48EE-AA8A-D955F41CF662}" destId="{5064F104-D673-4039-9EB4-A68C4A7BFE14}" srcOrd="5" destOrd="0" presId="urn:microsoft.com/office/officeart/2005/8/layout/cycle2"/>
    <dgm:cxn modelId="{8556CE5E-3F5E-4B11-9AEF-341D55FFF15C}" type="presParOf" srcId="{5064F104-D673-4039-9EB4-A68C4A7BFE14}" destId="{08EB14EA-24AC-4929-AD3A-FBA9D501C757}" srcOrd="0" destOrd="0" presId="urn:microsoft.com/office/officeart/2005/8/layout/cycle2"/>
    <dgm:cxn modelId="{B71C64C5-0F82-4025-88D2-3420C68B17B7}" type="presParOf" srcId="{DFBC8FE5-CE0D-48EE-AA8A-D955F41CF662}" destId="{294F4075-7519-4682-A99C-79AF3DD7733B}" srcOrd="6" destOrd="0" presId="urn:microsoft.com/office/officeart/2005/8/layout/cycle2"/>
    <dgm:cxn modelId="{2DF7E36C-60E7-42BC-A322-00FAC452A274}" type="presParOf" srcId="{DFBC8FE5-CE0D-48EE-AA8A-D955F41CF662}" destId="{0264FDD2-C338-4617-A770-BFB909C08403}" srcOrd="7" destOrd="0" presId="urn:microsoft.com/office/officeart/2005/8/layout/cycle2"/>
    <dgm:cxn modelId="{7E7AC404-3E77-41B8-A31B-69C93C32C110}" type="presParOf" srcId="{0264FDD2-C338-4617-A770-BFB909C08403}" destId="{194798E0-D453-4CBA-A5CA-3A5B99A1AB62}" srcOrd="0" destOrd="0" presId="urn:microsoft.com/office/officeart/2005/8/layout/cycle2"/>
    <dgm:cxn modelId="{9D71C80E-2FD1-47D3-9134-180342A1F2A0}" type="presParOf" srcId="{DFBC8FE5-CE0D-48EE-AA8A-D955F41CF662}" destId="{45F5299C-8F1C-482D-9B72-9671D7D737F6}" srcOrd="8" destOrd="0" presId="urn:microsoft.com/office/officeart/2005/8/layout/cycle2"/>
    <dgm:cxn modelId="{8D4BCAE5-9B39-46D5-ADF9-6A3F50D58B91}" type="presParOf" srcId="{DFBC8FE5-CE0D-48EE-AA8A-D955F41CF662}" destId="{F78DDE56-7226-403A-A367-CB7066B9AC50}" srcOrd="9" destOrd="0" presId="urn:microsoft.com/office/officeart/2005/8/layout/cycle2"/>
    <dgm:cxn modelId="{F89C33E2-E408-4819-BA6D-A478CC2328AF}" type="presParOf" srcId="{F78DDE56-7226-403A-A367-CB7066B9AC50}" destId="{C28FDDA3-2798-42B1-9560-D1F069A9D0B1}" srcOrd="0" destOrd="0" presId="urn:microsoft.com/office/officeart/2005/8/layout/cycle2"/>
    <dgm:cxn modelId="{15177CAF-C819-42AC-AAC1-F62B009561D2}" type="presParOf" srcId="{DFBC8FE5-CE0D-48EE-AA8A-D955F41CF662}" destId="{9A8C91FC-3739-4575-B5A3-A1F6CA50D8D8}" srcOrd="10" destOrd="0" presId="urn:microsoft.com/office/officeart/2005/8/layout/cycle2"/>
    <dgm:cxn modelId="{E7AE0B0E-BB61-42CA-8C69-AE63F93E541A}" type="presParOf" srcId="{DFBC8FE5-CE0D-48EE-AA8A-D955F41CF662}" destId="{7BFB6AA3-824E-4009-B206-FB835B4850A6}" srcOrd="11" destOrd="0" presId="urn:microsoft.com/office/officeart/2005/8/layout/cycle2"/>
    <dgm:cxn modelId="{1725BFD8-46D0-4D45-99BE-D686F13AEC2F}" type="presParOf" srcId="{7BFB6AA3-824E-4009-B206-FB835B4850A6}" destId="{F2F58C1C-0AFB-4597-9145-AC6B14109611}" srcOrd="0" destOrd="0" presId="urn:microsoft.com/office/officeart/2005/8/layout/cycle2"/>
    <dgm:cxn modelId="{20A92698-4736-4F41-B124-0CC047ACFB62}" type="presParOf" srcId="{DFBC8FE5-CE0D-48EE-AA8A-D955F41CF662}" destId="{097A1145-F9E3-4214-ACA7-A76D40289F3B}" srcOrd="12" destOrd="0" presId="urn:microsoft.com/office/officeart/2005/8/layout/cycle2"/>
    <dgm:cxn modelId="{5162E5B0-210C-4845-8BB0-301879936D75}" type="presParOf" srcId="{DFBC8FE5-CE0D-48EE-AA8A-D955F41CF662}" destId="{DF19F292-34A5-4BB2-A219-226CD7852AB9}" srcOrd="13" destOrd="0" presId="urn:microsoft.com/office/officeart/2005/8/layout/cycle2"/>
    <dgm:cxn modelId="{28BB69B3-AE15-4618-917D-DF2F3D944537}" type="presParOf" srcId="{DF19F292-34A5-4BB2-A219-226CD7852AB9}" destId="{80C5E16D-5CA7-4154-887F-12A904431927}" srcOrd="0" destOrd="0" presId="urn:microsoft.com/office/officeart/2005/8/layout/cycle2"/>
    <dgm:cxn modelId="{4ECE769C-1061-44BD-87EA-3B1FE15EC283}" type="presParOf" srcId="{DFBC8FE5-CE0D-48EE-AA8A-D955F41CF662}" destId="{A224F238-76A3-4922-8DF9-FB41971A1FDA}" srcOrd="14" destOrd="0" presId="urn:microsoft.com/office/officeart/2005/8/layout/cycle2"/>
    <dgm:cxn modelId="{6491BC38-FB60-4990-A553-22296FE3D069}" type="presParOf" srcId="{DFBC8FE5-CE0D-48EE-AA8A-D955F41CF662}" destId="{25822414-1123-442B-BE4E-A42A6678312F}" srcOrd="15" destOrd="0" presId="urn:microsoft.com/office/officeart/2005/8/layout/cycle2"/>
    <dgm:cxn modelId="{97105A77-95B2-4B57-8541-69A8C1B4BB70}" type="presParOf" srcId="{25822414-1123-442B-BE4E-A42A6678312F}" destId="{8FDB8963-F15C-4AF5-AA6B-C57017F0149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687" cy="3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051" y="0"/>
            <a:ext cx="4437418" cy="3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750212"/>
            <a:ext cx="4435687" cy="3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051" y="6750212"/>
            <a:ext cx="4437418" cy="3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C8740F12-AE4E-4DE9-949E-8F31825B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213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435687" cy="3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7051" y="0"/>
            <a:ext cx="4437418" cy="355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3275" y="534988"/>
            <a:ext cx="3549650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23623" y="3374310"/>
            <a:ext cx="8188959" cy="319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750212"/>
            <a:ext cx="4435687" cy="3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7051" y="6750212"/>
            <a:ext cx="4437418" cy="353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332" tIns="48167" rIns="96332" bIns="4816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E54666D-CABA-4668-A0AE-ECDBECA43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59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Thanking for opportunity </a:t>
            </a:r>
          </a:p>
          <a:p>
            <a:r>
              <a:rPr lang="en-ZA" dirty="0" smtClean="0"/>
              <a:t>Apologies</a:t>
            </a:r>
            <a:r>
              <a:rPr lang="en-ZA" baseline="0" dirty="0" smtClean="0"/>
              <a:t> for Mark</a:t>
            </a:r>
          </a:p>
          <a:p>
            <a:r>
              <a:rPr lang="en-ZA" baseline="0" dirty="0" smtClean="0"/>
              <a:t>Presentation 3 parts  - PPT overview, SNH background, Project proposal </a:t>
            </a:r>
          </a:p>
          <a:p>
            <a:r>
              <a:rPr lang="en-ZA" baseline="0" dirty="0" smtClean="0"/>
              <a:t>Go quickly over the first 2 parts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54666D-CABA-4668-A0AE-ECDBECA4315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ZA"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265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C316-23B7-4559-9B1E-0AC498494AA2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2305FE8-5345-4021-8AE7-1A88220D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C7B0B-245D-44C7-BA92-B22AE3E30D2C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4E3EE4-659F-4F4B-AD20-A7D7FDA8E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3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1C3E1-4911-4D62-944E-7B090D1A2E79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F20BA896-50CD-4551-99AE-C6FAD25084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90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F1397-7381-4C58-8217-F2C10C43E674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41F71-240C-4E7F-A365-69AC810CBE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00878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9759-BA6E-411D-AA15-8F179102FC03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A1BA2-B0CF-48D5-AC61-71EB1719B807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725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802E-4470-43F8-AFC9-40BA54D5524E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DE75-EFE9-4B4C-AAAE-5376775710D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4736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1A431-3CDB-4ED6-A1D9-AA16A9A91164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33492-1952-47AC-A97A-E60B05DE5442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99036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50D9-149D-41BD-8CE6-873FA2C9FA11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10DE-17A8-4D59-8804-C7699C0D1E6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35000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E9B1-E11B-4ECD-A15A-7E0F34A516F0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FDE58-42BC-468B-9E83-B1470CD1F94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1531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6CDC-CD83-4A64-9811-2C8BDA15D547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14634-3680-4797-9968-C8616F73DF56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9046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DE06-7F8A-47E9-9C5F-DC47B68CA339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A412-39D9-4D5C-AA23-A6C342C9B56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6869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E9C8-4CB6-4349-A03B-86771465139C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49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77702-2AFC-4E00-BFB7-0D6172292FDF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AB2EA-07CE-473F-B212-C3BF4C48976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37834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78038-236B-4A06-ABA5-B8CEC16F88CC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A6E02-D2B0-494F-A60F-7532C6F5F1F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0388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DEE35-22A2-4F8B-B421-2A9BCAFFD212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28F72-40F3-4766-991B-E1363419A063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5670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611901-4A52-4DD1-9FB4-0A668D401F3F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41F71-240C-4E7F-A365-69AC810CBE0A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6D0FCD-2143-4FC0-B7A0-5D1262FE22EB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7A1BA2-B0CF-48D5-AC61-71EB1719B807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7BB056-285A-456F-9CC8-36E31CF328EC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B5DE75-EFE9-4B4C-AAAE-5376775710D1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CC7BFD-BB76-4606-914D-5B6299405BD6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B33492-1952-47AC-A97A-E60B05DE5442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7D1BC4-D024-4300-A7E9-AD8BA695417C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710DE-17A8-4D59-8804-C7699C0D1E65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BA03D3-9C7A-4E7C-B288-F5BF703D2F64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4FDE58-42BC-468B-9E83-B1470CD1F94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A80AA4-7570-49F4-9C26-07F5A7244EDD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14634-3680-4797-9968-C8616F73DF56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0312A-91BD-4A7B-96BD-A400196B1B63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A2F4E39-4F48-4F36-BA85-B117FB26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6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8DF38B-FAB1-4C7A-925D-22824A7139F7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FA412-39D9-4D5C-AA23-A6C342C9B569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fld id="{36CB31E6-6452-40EB-849D-27D4ED86EBB7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537AB2EA-07CE-473F-B212-C3BF4C489763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466149-C49B-431F-8CC1-808DBCDE2FDA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A6E02-D2B0-494F-A60F-7532C6F5F1F5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8CD4A6-8AC5-4468-8044-E0BD3C372CFA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28F72-40F3-4766-991B-E1363419A063}" type="slidenum">
              <a:rPr lang="en-ZA" smtClean="0"/>
              <a:pPr>
                <a:defRPr/>
              </a:pPr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E412672-CF22-44E4-99EC-98EA1E49EC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85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CC1928F-B98F-467C-AFF6-C1CD9401A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717E-8AFF-470C-96D1-B714E873EB41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CA424DCE-BB00-4151-BA31-B096621B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FBAA-816D-46BE-A8AB-0AC5583E7934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3DBF7BF-8D0C-40AF-9A29-AE7B6C5F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E036-6191-4859-AC0C-7FD73AA84913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671ADCF-EC1B-4618-873C-AA570C267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1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AC2B-6AA8-4EFA-9A74-1BB1E487C57B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89EB490-EE1A-4EFB-B119-BEDCC7220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1E12-6C8E-4CAC-97D3-DA8CF54BF503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686D0EB9-9B1B-4E29-85FD-1F1764AB5D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78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Z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179-12F3-400A-8F8D-F2BCE97330B3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04A60BF-E51E-4842-895F-63DED34AA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17D21F-7564-431F-85CA-D472000A4CF6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9140825" cy="6850063"/>
            <a:chOff x="0" y="0"/>
            <a:chExt cx="5758" cy="4315"/>
          </a:xfrm>
        </p:grpSpPr>
        <p:grpSp>
          <p:nvGrpSpPr>
            <p:cNvPr id="103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1162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11162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11162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  <p:sp>
            <p:nvSpPr>
              <p:cNvPr id="103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ZA"/>
              </a:p>
            </p:txBody>
          </p:sp>
          <p:sp>
            <p:nvSpPr>
              <p:cNvPr id="11162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ZA">
                  <a:ea typeface="+mn-ea"/>
                </a:endParaRPr>
              </a:p>
            </p:txBody>
          </p:sp>
        </p:grpSp>
        <p:sp>
          <p:nvSpPr>
            <p:cNvPr id="11162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ZA">
                <a:ea typeface="+mn-ea"/>
              </a:endParaRPr>
            </a:p>
          </p:txBody>
        </p:sp>
        <p:sp>
          <p:nvSpPr>
            <p:cNvPr id="1035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1116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2" name="Picture 16"/>
          <p:cNvPicPr>
            <a:picLocks noChangeAspect="1" noChangeArrowheads="1"/>
          </p:cNvPicPr>
          <p:nvPr userDrawn="1"/>
        </p:nvPicPr>
        <p:blipFill>
          <a:blip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ZA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BD2F7C-DA75-4C84-B386-227934203CA9}" type="datetime1">
              <a:rPr lang="en-ZA" smtClean="0"/>
              <a:pPr>
                <a:defRPr/>
              </a:pPr>
              <a:t>2012/09/11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B9CCED-D54A-4673-B7E8-DCA931FAB7D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F5A18063-C1E1-4545-9D1A-36210EFBF894}" type="datetime1">
              <a:rPr lang="en-ZA" smtClean="0"/>
              <a:pPr>
                <a:defRPr/>
              </a:pPr>
              <a:t>2012/09/11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DGMT presentation 29 May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  <p:sldLayoutId id="2147484312" r:id="rId12"/>
    <p:sldLayoutId id="2147484313" r:id="rId13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rust.co.za/" TargetMode="External"/><Relationship Id="rId2" Type="http://schemas.openxmlformats.org/officeDocument/2006/relationships/hyperlink" Target="mailto:info@pptrust.co.za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03264" y="2996952"/>
            <a:ext cx="8208912" cy="1953906"/>
          </a:xfrm>
          <a:prstGeom prst="rect">
            <a:avLst/>
          </a:prstGeom>
        </p:spPr>
        <p:txBody>
          <a:bodyPr lIns="45720" rIns="228600" anchor="b"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r" rtl="0" eaLnBrk="1" latinLnBrk="0" hangingPunct="1">
              <a:spcBef>
                <a:spcPct val="0"/>
              </a:spcBef>
              <a:buNone/>
              <a:defRPr kumimoji="0" sz="48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ct val="20000"/>
              </a:spcBef>
              <a:defRPr/>
            </a:pPr>
            <a:r>
              <a:rPr lang="en-ZA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Special Needs Housing</a:t>
            </a:r>
          </a:p>
          <a:p>
            <a:pPr algn="ctr">
              <a:spcBef>
                <a:spcPct val="20000"/>
              </a:spcBef>
              <a:defRPr/>
            </a:pPr>
            <a:r>
              <a:rPr lang="en-ZA" sz="20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Presentation to CLC SNH Workshop 28 June 2012</a:t>
            </a:r>
          </a:p>
          <a:p>
            <a:pPr algn="ctr">
              <a:spcBef>
                <a:spcPct val="20000"/>
              </a:spcBef>
              <a:defRPr/>
            </a:pPr>
            <a:endParaRPr lang="en-ZA" sz="4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Z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by Mark Misselhorn - CEO</a:t>
            </a:r>
          </a:p>
        </p:txBody>
      </p:sp>
      <p:pic>
        <p:nvPicPr>
          <p:cNvPr id="6" name="Picture 1" descr="PPT LOGO_transparentbgd_ww 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33" y="260648"/>
            <a:ext cx="5291139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59615" y="5229200"/>
            <a:ext cx="8007351" cy="61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246888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indent="0" algn="r" rtl="0" fontAlgn="base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3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ts val="400"/>
              </a:spcBef>
              <a:spcAft>
                <a:spcPct val="0"/>
              </a:spcAft>
              <a:buClr>
                <a:schemeClr val="accent2"/>
              </a:buClr>
              <a:buSzPct val="9000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8CDD7"/>
              </a:buClr>
              <a:buSzPct val="100000"/>
              <a:buFont typeface="Wingdings 2" pitchFamily="18" charset="2"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8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US" sz="8800" i="1" dirty="0" smtClean="0">
                <a:latin typeface="Arial" pitchFamily="34" charset="0"/>
                <a:cs typeface="Arial" pitchFamily="34" charset="0"/>
              </a:rPr>
              <a:t>Working to change the lives of the poor through </a:t>
            </a:r>
          </a:p>
          <a:p>
            <a:pPr algn="ctr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8800" i="1" dirty="0" smtClean="0">
                <a:latin typeface="Arial" pitchFamily="34" charset="0"/>
                <a:cs typeface="Arial" pitchFamily="34" charset="0"/>
              </a:rPr>
              <a:t>appropriate and sustainable development’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latin typeface="Arial" pitchFamily="34" charset="0"/>
                <a:cs typeface="Arial" pitchFamily="34" charset="0"/>
              </a:rPr>
            </a:b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6000769"/>
            <a:ext cx="669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28</a:t>
            </a:r>
            <a:r>
              <a:rPr lang="en-ZA" sz="2800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th</a:t>
            </a:r>
            <a:r>
              <a:rPr lang="en-ZA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June 2012</a:t>
            </a:r>
            <a:endParaRPr lang="en-US" sz="28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National Overview </a:t>
            </a:r>
            <a:b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ZA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– Projects known to PPT only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/>
          </a:bodyPr>
          <a:lstStyle/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ZA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ZA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ZA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ZA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r>
              <a:rPr lang="en-ZA" dirty="0" smtClean="0">
                <a:cs typeface="Arial" pitchFamily="34" charset="0"/>
              </a:rPr>
              <a:t> 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37078"/>
              </p:ext>
            </p:extLst>
          </p:nvPr>
        </p:nvGraphicFramePr>
        <p:xfrm>
          <a:off x="0" y="1772816"/>
          <a:ext cx="9144000" cy="3528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270"/>
                <a:gridCol w="1224146"/>
                <a:gridCol w="1224146"/>
                <a:gridCol w="1224146"/>
                <a:gridCol w="1224146"/>
                <a:gridCol w="1224146"/>
              </a:tblGrid>
              <a:tr h="392044">
                <a:tc>
                  <a:txBody>
                    <a:bodyPr/>
                    <a:lstStyle/>
                    <a:p>
                      <a:pPr algn="l" fontAlgn="b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KZN</a:t>
                      </a:r>
                      <a:endParaRPr lang="en-ZA" sz="16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Gauteng</a:t>
                      </a:r>
                      <a:endParaRPr lang="en-ZA" sz="16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EC </a:t>
                      </a:r>
                      <a:endParaRPr lang="en-ZA" sz="16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WC </a:t>
                      </a:r>
                      <a:endParaRPr lang="en-ZA" sz="16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F/S</a:t>
                      </a:r>
                      <a:endParaRPr lang="en-ZA" sz="1600" b="1" i="0" u="none" strike="noStrike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Projects with approved subsidies: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Number of projects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43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21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18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Capital value 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62 688 970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6098152.6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18994098.84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1483500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Number of beneficiaries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2 818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730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324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50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Projects under preparation: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 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Number of projects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6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9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Capital value (Rmillion)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9 808 276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9065620.13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20835968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  <a:tr h="392044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Number of beneficiaries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284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130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>
                          <a:effectLst/>
                          <a:latin typeface="+mj-lt"/>
                        </a:rPr>
                        <a:t>356</a:t>
                      </a:r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600" b="1" u="none" strike="noStrike" dirty="0">
                          <a:effectLst/>
                          <a:latin typeface="+mj-lt"/>
                        </a:rPr>
                        <a:t>0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5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National Policy Overview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3051"/>
            <a:ext cx="8435280" cy="4757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Housing / shelter for those in special need enshrined in Constitution and Housing Act (‘…</a:t>
            </a:r>
            <a:r>
              <a:rPr lang="en-ZA" i="1" dirty="0" smtClean="0">
                <a:cs typeface="Arial" pitchFamily="34" charset="0"/>
              </a:rPr>
              <a:t>National, provincial and local spheres of government must…promote… </a:t>
            </a:r>
            <a:r>
              <a:rPr lang="en-ZA" b="1" i="1" dirty="0" smtClean="0">
                <a:cs typeface="Arial" pitchFamily="34" charset="0"/>
              </a:rPr>
              <a:t>the meeting of special housing needs</a:t>
            </a:r>
            <a:r>
              <a:rPr lang="en-ZA" i="1" dirty="0" smtClean="0">
                <a:cs typeface="Arial" pitchFamily="34" charset="0"/>
              </a:rPr>
              <a:t>, including but not limited to the needs of the disabled’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ZA" i="1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NDHS HIV AIDS Policy Framework of 2003 recognised the need : a) for the </a:t>
            </a:r>
            <a:r>
              <a:rPr lang="en-ZA" b="1" dirty="0" smtClean="0">
                <a:cs typeface="Arial" pitchFamily="34" charset="0"/>
              </a:rPr>
              <a:t>DHS to assist departments such as Social Development and Health with shelter and housing issues</a:t>
            </a:r>
            <a:r>
              <a:rPr lang="en-ZA" dirty="0" smtClean="0">
                <a:cs typeface="Arial" pitchFamily="34" charset="0"/>
              </a:rPr>
              <a:t>; b) for partnerships between public, civil sector and private sectors; c) to factor in the transitional subsidy scheme; d) for </a:t>
            </a:r>
            <a:r>
              <a:rPr lang="en-ZA" b="1" dirty="0" smtClean="0">
                <a:cs typeface="Arial" pitchFamily="34" charset="0"/>
              </a:rPr>
              <a:t>NDHS to develop guidelines to implement this</a:t>
            </a:r>
            <a:r>
              <a:rPr lang="en-ZA" dirty="0" smtClean="0">
                <a:cs typeface="Arial" pitchFamily="34" charset="0"/>
              </a:rPr>
              <a:t>.</a:t>
            </a: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033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National Overview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Provincial policies in KZN (1999), E Cape, W Cape.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Provincial programmes in KZN, E Cape, Gauteng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National SNH Forum 2006-8 – culminating in submission and briefing document to NDHS calling for a national directive to enable and empower SNH rollout in new provinces and ring-fence subsidy funding for it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Yet </a:t>
            </a:r>
            <a:r>
              <a:rPr lang="en-ZA" dirty="0">
                <a:cs typeface="Arial" pitchFamily="34" charset="0"/>
              </a:rPr>
              <a:t>currently no enabling </a:t>
            </a:r>
            <a:r>
              <a:rPr lang="en-ZA" dirty="0" smtClean="0">
                <a:cs typeface="Arial" pitchFamily="34" charset="0"/>
              </a:rPr>
              <a:t>SNH national </a:t>
            </a:r>
            <a:r>
              <a:rPr lang="en-ZA" dirty="0">
                <a:cs typeface="Arial" pitchFamily="34" charset="0"/>
              </a:rPr>
              <a:t>directive </a:t>
            </a:r>
            <a:r>
              <a:rPr lang="en-ZA" dirty="0" smtClean="0">
                <a:cs typeface="Arial" pitchFamily="34" charset="0"/>
              </a:rPr>
              <a:t>to </a:t>
            </a:r>
            <a:r>
              <a:rPr lang="en-ZA" dirty="0">
                <a:cs typeface="Arial" pitchFamily="34" charset="0"/>
              </a:rPr>
              <a:t>provinces </a:t>
            </a:r>
            <a:r>
              <a:rPr lang="en-ZA" dirty="0" smtClean="0">
                <a:cs typeface="Arial" pitchFamily="34" charset="0"/>
              </a:rPr>
              <a:t>(or unequivocal support)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Provinces like W Cape ‘uncertain’ – others taking no action</a:t>
            </a:r>
            <a:endParaRPr lang="en-ZA" dirty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7608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 Cape </a:t>
            </a:r>
            <a:r>
              <a:rPr lang="en-ZA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</a:t>
            </a:r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Policy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3051"/>
            <a:ext cx="8435280" cy="475775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“Policy to Support Group Accommodation for People with Special Needs’ was released in March 2009 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Launched jointly by WC DHS, WC DH, WC DOSD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Memorandum already signed between these departments 2008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2010 WC DHS made contact with PPT to assist with implementation guidelines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Agreed to undertake pilot projects in parallel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>
                <a:cs typeface="Arial" pitchFamily="34" charset="0"/>
              </a:rPr>
              <a:t>Nine pilot projects identified and assessed by </a:t>
            </a:r>
            <a:r>
              <a:rPr lang="en-ZA" dirty="0" smtClean="0">
                <a:cs typeface="Arial" pitchFamily="34" charset="0"/>
              </a:rPr>
              <a:t>PPT for WCDHS (pro bono)</a:t>
            </a:r>
            <a:endParaRPr lang="en-ZA" dirty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Nov 2010 draft implementation guidelines finalised 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Concerns raised eligibility of subsidy mechanism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Decision to make MINMEC submission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Jan 2012 WCDHS indicated intention to terminate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Joint NGO submission in March 2012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34267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 Cape Procedural Guidelines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NPO’s with viable potential projects can apply for </a:t>
            </a:r>
            <a:r>
              <a:rPr lang="en-ZA" b="1" dirty="0" smtClean="0">
                <a:cs typeface="Arial" pitchFamily="34" charset="0"/>
              </a:rPr>
              <a:t>PREPARATION FUNDING</a:t>
            </a:r>
            <a:r>
              <a:rPr lang="en-ZA" dirty="0" smtClean="0">
                <a:cs typeface="Arial" pitchFamily="34" charset="0"/>
              </a:rPr>
              <a:t> to NDHS, template for evaluating applications for preparation funding with criteria, application form </a:t>
            </a:r>
            <a:r>
              <a:rPr lang="en-ZA" dirty="0" err="1" smtClean="0">
                <a:cs typeface="Arial" pitchFamily="34" charset="0"/>
              </a:rPr>
              <a:t>proforma</a:t>
            </a:r>
            <a:r>
              <a:rPr lang="en-ZA" dirty="0" smtClean="0">
                <a:cs typeface="Arial" pitchFamily="34" charset="0"/>
              </a:rPr>
              <a:t> – must have prelim support WC DOSD / Health </a:t>
            </a:r>
            <a:r>
              <a:rPr lang="en-ZA" i="1" dirty="0" smtClean="0">
                <a:cs typeface="Arial" pitchFamily="34" charset="0"/>
              </a:rPr>
              <a:t>(typically between R40k and R250k)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Compile </a:t>
            </a:r>
            <a:r>
              <a:rPr lang="en-ZA" b="1" dirty="0" smtClean="0">
                <a:cs typeface="Arial" pitchFamily="34" charset="0"/>
              </a:rPr>
              <a:t>comprehensive feasibility </a:t>
            </a:r>
            <a:r>
              <a:rPr lang="en-ZA" dirty="0" smtClean="0">
                <a:cs typeface="Arial" pitchFamily="34" charset="0"/>
              </a:rPr>
              <a:t>including paying for consulting / support NGO services to assist them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NPO or Municipality </a:t>
            </a:r>
            <a:r>
              <a:rPr lang="en-ZA" b="1" dirty="0" smtClean="0">
                <a:cs typeface="Arial" pitchFamily="34" charset="0"/>
              </a:rPr>
              <a:t>applies for SNH subsidies </a:t>
            </a:r>
            <a:r>
              <a:rPr lang="en-ZA" dirty="0" smtClean="0">
                <a:cs typeface="Arial" pitchFamily="34" charset="0"/>
              </a:rPr>
              <a:t>with WC DOSD / Health support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b="1" dirty="0" smtClean="0">
                <a:cs typeface="Arial" pitchFamily="34" charset="0"/>
              </a:rPr>
              <a:t>Evaluated by DHS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If approved then </a:t>
            </a:r>
            <a:r>
              <a:rPr lang="en-ZA" b="1" dirty="0" smtClean="0">
                <a:cs typeface="Arial" pitchFamily="34" charset="0"/>
              </a:rPr>
              <a:t>Agreement signed and capital funding released </a:t>
            </a:r>
            <a:r>
              <a:rPr lang="en-ZA" dirty="0" smtClean="0">
                <a:cs typeface="Arial" pitchFamily="34" charset="0"/>
              </a:rPr>
              <a:t>to NPO / municipality to build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83904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55448"/>
            <a:ext cx="8501122" cy="1252728"/>
          </a:xfrm>
        </p:spPr>
        <p:txBody>
          <a:bodyPr>
            <a:normAutofit/>
          </a:bodyPr>
          <a:lstStyle/>
          <a:p>
            <a:r>
              <a:rPr lang="en-ZA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Project Preparation - Feasibility</a:t>
            </a:r>
            <a:endParaRPr lang="en-US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49720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Need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DSD / DH letter of support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Institutional capacity of NPO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Operating funding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Operational plan &amp; sustainability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Land  / legal issues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Capital costs – acquisition / refurbishment / renovation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Capital co-funding (if any)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Technical studies  for site suitability </a:t>
            </a:r>
            <a:r>
              <a:rPr lang="en-US" sz="2400" i="1" dirty="0" smtClean="0"/>
              <a:t>e.g. geotechnical study, basic </a:t>
            </a:r>
            <a:r>
              <a:rPr lang="en-US" sz="2400" i="1" dirty="0" err="1" smtClean="0"/>
              <a:t>enviro</a:t>
            </a:r>
            <a:r>
              <a:rPr lang="en-US" sz="2400" i="1" dirty="0" smtClean="0"/>
              <a:t>. assessment, contours, infrastructure (bulk and internal)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Technical studies for prelim. design </a:t>
            </a:r>
            <a:r>
              <a:rPr lang="en-US" sz="2400" i="1" dirty="0" smtClean="0"/>
              <a:t>e.g</a:t>
            </a:r>
            <a:r>
              <a:rPr lang="en-US" sz="2400" dirty="0" smtClean="0"/>
              <a:t>. </a:t>
            </a:r>
            <a:r>
              <a:rPr lang="en-US" sz="2400" i="1" dirty="0" smtClean="0"/>
              <a:t>site &amp; building plans, foundation design,/ structural engineering report, costing, construction estimates, quality control, etc. </a:t>
            </a:r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6789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5643602" cy="1571636"/>
          </a:xfrm>
        </p:spPr>
        <p:txBody>
          <a:bodyPr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3" descr="IMG_1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572008"/>
            <a:ext cx="2928958" cy="1952639"/>
          </a:xfrm>
        </p:spPr>
      </p:pic>
      <p:pic>
        <p:nvPicPr>
          <p:cNvPr id="5" name="Picture 4" descr="IMG_3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357430"/>
            <a:ext cx="2928958" cy="2196719"/>
          </a:xfrm>
          <a:prstGeom prst="rect">
            <a:avLst/>
          </a:prstGeom>
        </p:spPr>
      </p:pic>
      <p:pic>
        <p:nvPicPr>
          <p:cNvPr id="6" name="Picture 5" descr="IMG_25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4572008"/>
            <a:ext cx="2893203" cy="1928802"/>
          </a:xfrm>
          <a:prstGeom prst="rect">
            <a:avLst/>
          </a:prstGeom>
        </p:spPr>
      </p:pic>
      <p:pic>
        <p:nvPicPr>
          <p:cNvPr id="8" name="Picture 7" descr="IMGP13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428868"/>
            <a:ext cx="2881301" cy="2160976"/>
          </a:xfrm>
          <a:prstGeom prst="rect">
            <a:avLst/>
          </a:prstGeom>
        </p:spPr>
      </p:pic>
      <p:pic>
        <p:nvPicPr>
          <p:cNvPr id="204802" name="Picture 2" descr="IMGP073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428868"/>
            <a:ext cx="2786082" cy="213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1" y="4572008"/>
            <a:ext cx="2821717" cy="18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PPT LOGO_transparentbgd_w .t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480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036" name="Picture 4" descr="nbs kwadabeka"/>
          <p:cNvPicPr>
            <a:picLocks noChangeAspect="1" noChangeArrowheads="1"/>
          </p:cNvPicPr>
          <p:nvPr/>
        </p:nvPicPr>
        <p:blipFill>
          <a:blip r:embed="rId2">
            <a:lum bright="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16142" r="45206" b="13417"/>
          <a:stretch>
            <a:fillRect/>
          </a:stretch>
        </p:blipFill>
        <p:spPr bwMode="auto">
          <a:xfrm>
            <a:off x="0" y="0"/>
            <a:ext cx="37528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8039" name="Picture 7" descr="creches shack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17291" r="4837"/>
          <a:stretch>
            <a:fillRect/>
          </a:stretch>
        </p:blipFill>
        <p:spPr>
          <a:xfrm>
            <a:off x="3733800" y="2460625"/>
            <a:ext cx="5410200" cy="439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8040" name="Picture 8" descr="ekusiz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1341" r="3334" b="10832"/>
          <a:stretch>
            <a:fillRect/>
          </a:stretch>
        </p:blipFill>
        <p:spPr bwMode="auto">
          <a:xfrm>
            <a:off x="3733800" y="0"/>
            <a:ext cx="5410200" cy="294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6" descr="port shep1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lum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98" t="16722" r="-1663" b="17928"/>
          <a:stretch>
            <a:fillRect/>
          </a:stretch>
        </p:blipFill>
        <p:spPr bwMode="auto">
          <a:xfrm>
            <a:off x="-324544" y="4005064"/>
            <a:ext cx="4124063" cy="32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9200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J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7001" b="7001"/>
          <a:stretch>
            <a:fillRect/>
          </a:stretch>
        </p:blipFill>
        <p:spPr>
          <a:xfrm>
            <a:off x="5899150" y="1557338"/>
            <a:ext cx="3244850" cy="496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Challenges</a:t>
            </a:r>
            <a:endParaRPr lang="en-Z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84784"/>
            <a:ext cx="6121400" cy="468106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Poor  understanding of SNH (e.g. confusion with social housing)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Lack of enabling national policy directive – no implementation of 2003 intentions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 Cape Policy on hold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Lack of preparation funding for NPO’s to develop viable projects and demonstrate feasibility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Variable co-operation between different provincial departments (e.g. w.r.t project approvals)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Operational funding for NPO’s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53608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386" name="Picture 2" descr="J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7" t="7001" b="7001"/>
          <a:stretch>
            <a:fillRect/>
          </a:stretch>
        </p:blipFill>
        <p:spPr>
          <a:xfrm>
            <a:off x="5899150" y="1557338"/>
            <a:ext cx="3244850" cy="4967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283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7772400" cy="1143001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Main lessons</a:t>
            </a:r>
            <a:endParaRPr lang="en-Z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83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6265738" cy="468106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There is a </a:t>
            </a:r>
            <a:r>
              <a:rPr lang="en-US" sz="2800" b="1" dirty="0" smtClean="0"/>
              <a:t>massive need </a:t>
            </a:r>
            <a:r>
              <a:rPr lang="en-US" sz="2800" dirty="0" smtClean="0"/>
              <a:t>for SNH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SNH is </a:t>
            </a:r>
            <a:r>
              <a:rPr lang="en-US" sz="2800" b="1" dirty="0" smtClean="0"/>
              <a:t>viable and ‘do-able</a:t>
            </a:r>
            <a:r>
              <a:rPr lang="en-US" sz="2800" dirty="0" smtClean="0"/>
              <a:t>’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High cost-benefit ratio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b="1" dirty="0"/>
              <a:t>Small budgetary demand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Significant </a:t>
            </a:r>
            <a:r>
              <a:rPr lang="en-US" sz="2800" b="1" dirty="0"/>
              <a:t>project pipeline </a:t>
            </a:r>
            <a:r>
              <a:rPr lang="en-US" sz="2800" dirty="0"/>
              <a:t>already in place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Several </a:t>
            </a:r>
            <a:r>
              <a:rPr lang="en-US" sz="2800" b="1" dirty="0"/>
              <a:t>well established provincial SNH policies and </a:t>
            </a:r>
            <a:r>
              <a:rPr lang="en-US" sz="2800" b="1" dirty="0" err="1"/>
              <a:t>programmes</a:t>
            </a:r>
            <a:endParaRPr lang="en-US" sz="2800" b="1" dirty="0"/>
          </a:p>
          <a:p>
            <a:pPr>
              <a:lnSpc>
                <a:spcPct val="90000"/>
              </a:lnSpc>
            </a:pPr>
            <a:r>
              <a:rPr lang="en-US" sz="2800" b="1" dirty="0" smtClean="0"/>
              <a:t>Partnership</a:t>
            </a:r>
            <a:r>
              <a:rPr lang="en-US" sz="2800" dirty="0" smtClean="0"/>
              <a:t> government and NPO’s critical –</a:t>
            </a:r>
            <a:r>
              <a:rPr lang="en-US" sz="2800" b="1" dirty="0" smtClean="0"/>
              <a:t>leverage NPO capacity </a:t>
            </a:r>
            <a:r>
              <a:rPr lang="en-US" sz="2800" dirty="0" smtClean="0"/>
              <a:t>to champion SNH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Preparation and </a:t>
            </a:r>
            <a:r>
              <a:rPr lang="en-US" sz="2800" b="1" dirty="0" smtClean="0"/>
              <a:t>preparation funding </a:t>
            </a:r>
            <a:r>
              <a:rPr lang="en-US" sz="2800" dirty="0" smtClean="0"/>
              <a:t>is critical to success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Unequivocal </a:t>
            </a:r>
            <a:r>
              <a:rPr lang="en-US" sz="2800" b="1" dirty="0" smtClean="0"/>
              <a:t>NDHS support </a:t>
            </a:r>
            <a:r>
              <a:rPr lang="en-US" sz="2800" dirty="0" smtClean="0"/>
              <a:t>is important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Improved </a:t>
            </a:r>
            <a:r>
              <a:rPr lang="en-US" sz="2800" b="1" dirty="0" smtClean="0"/>
              <a:t>co-operation between different departments </a:t>
            </a:r>
            <a:r>
              <a:rPr lang="en-US" sz="2800" dirty="0" smtClean="0"/>
              <a:t>is necessary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Pilot </a:t>
            </a:r>
            <a:r>
              <a:rPr lang="en-US" sz="2800" b="1" dirty="0"/>
              <a:t>projects play a key role </a:t>
            </a:r>
            <a:r>
              <a:rPr lang="en-US" sz="2800" dirty="0"/>
              <a:t>in ‘new’ SNH provinces (low risk environment, test policy in practice)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54709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PPT – Organisational Overview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43051"/>
            <a:ext cx="8435280" cy="47577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Specialises</a:t>
            </a:r>
            <a:r>
              <a:rPr lang="en-US" dirty="0" smtClean="0">
                <a:cs typeface="Arial" pitchFamily="34" charset="0"/>
              </a:rPr>
              <a:t> in preparing a wide range of pro-poor development projects: </a:t>
            </a:r>
            <a:r>
              <a:rPr lang="en-US" i="1" dirty="0" smtClean="0">
                <a:cs typeface="Arial" pitchFamily="34" charset="0"/>
              </a:rPr>
              <a:t>informal settlements, low income housing, special needs housing, pro-poor LED, infrastructure, capacity building etc.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Independent, public interest &amp; non profit – registered Trust, NPO &amp; PBO. 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Est. 1993  - 18-year proven track record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R1.61 billion leveraged for 107,423 </a:t>
            </a:r>
            <a:r>
              <a:rPr lang="en-ZA" dirty="0" err="1" smtClean="0">
                <a:cs typeface="Arial" pitchFamily="34" charset="0"/>
              </a:rPr>
              <a:t>hh</a:t>
            </a:r>
            <a:r>
              <a:rPr lang="en-ZA" dirty="0" smtClean="0">
                <a:cs typeface="Arial" pitchFamily="34" charset="0"/>
              </a:rPr>
              <a:t> on 177 projects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113 projects under preparation benefiting 135,356hh with R1.87billion capital value</a:t>
            </a: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7902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1000100" y="1714488"/>
            <a:ext cx="7766051" cy="3946760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48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4800" b="1" dirty="0" smtClean="0"/>
              <a:t>Thank you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44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4400" b="1" dirty="0" smtClean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/>
              <a:t>Project Preparation Trust of KZN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600" dirty="0" smtClean="0"/>
              <a:t>(</a:t>
            </a:r>
            <a:r>
              <a:rPr lang="en-US" sz="2600" dirty="0"/>
              <a:t>031) 305 1288 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2600" dirty="0">
                <a:hlinkClick r:id="rId2"/>
              </a:rPr>
              <a:t>info@pptrust.co.za</a:t>
            </a:r>
            <a:r>
              <a:rPr lang="en-US" sz="2600" dirty="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 smtClean="0">
                <a:hlinkClick r:id="rId3"/>
              </a:rPr>
              <a:t>www.pptrust.co.za</a:t>
            </a:r>
            <a:r>
              <a:rPr lang="en-US" sz="2600" dirty="0" smtClean="0"/>
              <a:t> </a:t>
            </a:r>
            <a:endParaRPr lang="en-US" sz="26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sz="4400" b="1" dirty="0" smtClean="0"/>
          </a:p>
        </p:txBody>
      </p:sp>
      <p:pic>
        <p:nvPicPr>
          <p:cNvPr id="38915" name="Picture 3" descr="PPT LOGO_transparentbgd_w 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5300663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8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2" y="285729"/>
          <a:ext cx="8929719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000100" y="579422"/>
          <a:ext cx="8143900" cy="627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6" descr="PPT LOGO_transparentbgd_w 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6165850"/>
            <a:ext cx="136842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5720" y="1500175"/>
            <a:ext cx="428628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3200" dirty="0" smtClean="0">
                <a:solidFill>
                  <a:schemeClr val="tx1"/>
                </a:solidFill>
              </a:rPr>
              <a:t>Flow </a:t>
            </a:r>
            <a:r>
              <a:rPr lang="en-ZA" sz="3200" dirty="0" smtClean="0"/>
              <a:t>Char </a:t>
            </a:r>
            <a:r>
              <a:rPr lang="en-ZA" sz="3200" dirty="0" err="1" smtClean="0"/>
              <a:t>t</a:t>
            </a:r>
            <a:endParaRPr lang="en-US" sz="3200" dirty="0"/>
          </a:p>
        </p:txBody>
      </p:sp>
      <p:pic>
        <p:nvPicPr>
          <p:cNvPr id="6" name="Picture 3" descr="PPT LOGO_transparentbgd_w 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866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0"/>
          <a:ext cx="482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000760" y="2357430"/>
          <a:ext cx="2357454" cy="327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Down Arrow 5"/>
          <p:cNvSpPr/>
          <p:nvPr/>
        </p:nvSpPr>
        <p:spPr>
          <a:xfrm rot="19353689">
            <a:off x="5248104" y="19038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2713288">
            <a:off x="5276245" y="48851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4282" y="1500174"/>
            <a:ext cx="357190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3200" dirty="0" smtClean="0"/>
              <a:t>Flow Char </a:t>
            </a:r>
            <a:r>
              <a:rPr lang="en-ZA" sz="3200" dirty="0" err="1" smtClean="0"/>
              <a:t>t</a:t>
            </a:r>
            <a:endParaRPr lang="en-US" sz="3200" dirty="0"/>
          </a:p>
        </p:txBody>
      </p:sp>
      <p:pic>
        <p:nvPicPr>
          <p:cNvPr id="9" name="Picture 3" descr="PPT LOGO_transparentbgd_w .t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4077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 and programme work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4900626"/>
          </a:xfrm>
        </p:spPr>
        <p:txBody>
          <a:bodyPr/>
          <a:lstStyle/>
          <a:p>
            <a:pPr>
              <a:buNone/>
            </a:pPr>
            <a:r>
              <a:rPr lang="en-ZA" b="1" dirty="0" smtClean="0"/>
              <a:t>PROJECT PREPARATION FUND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4025161"/>
              </p:ext>
            </p:extLst>
          </p:nvPr>
        </p:nvGraphicFramePr>
        <p:xfrm>
          <a:off x="285720" y="2143116"/>
          <a:ext cx="6000792" cy="4368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86512" y="1785926"/>
            <a:ext cx="2643206" cy="4247317"/>
          </a:xfrm>
          <a:prstGeom prst="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8100000" scaled="0"/>
            <a:tileRect/>
          </a:gradFill>
          <a:ln>
            <a:solidFill>
              <a:schemeClr val="accent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ZA" b="1" dirty="0" smtClean="0"/>
              <a:t>Preparation funds </a:t>
            </a:r>
          </a:p>
          <a:p>
            <a:endParaRPr lang="en-ZA" dirty="0" smtClean="0"/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Required by </a:t>
            </a:r>
            <a:r>
              <a:rPr lang="en-ZA" dirty="0" err="1" smtClean="0"/>
              <a:t>NPOs</a:t>
            </a:r>
            <a:r>
              <a:rPr lang="en-ZA" dirty="0" smtClean="0"/>
              <a:t> to attend to feasibility / subsidy application</a:t>
            </a:r>
            <a:endParaRPr lang="en-US" dirty="0" smtClean="0"/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Not provided in KZN / EC 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Provided by PPT interest free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Recovered from NPO from subsidy amount once project is approved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Replenish Preparation Fund</a:t>
            </a:r>
          </a:p>
          <a:p>
            <a:pPr marL="268288" indent="-268288">
              <a:buFont typeface="Wingdings" pitchFamily="2" charset="2"/>
              <a:buChar char="Ø"/>
            </a:pPr>
            <a:r>
              <a:rPr lang="en-ZA" dirty="0" smtClean="0"/>
              <a:t>Assist another NPO </a:t>
            </a:r>
          </a:p>
        </p:txBody>
      </p:sp>
      <p:pic>
        <p:nvPicPr>
          <p:cNvPr id="7" name="Picture 3" descr="PPT LOGO_transparentbgd_w .t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6" y="6378996"/>
            <a:ext cx="1214414" cy="47900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PPT – SNH Programme Overview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Since 2002 – 10years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R44million leveraged for 35 projects benefiting 915 people in special need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18 Projects (R34 million) benefiting 581 beneficiaries currently under preparation </a:t>
            </a:r>
            <a:endParaRPr lang="en-US" dirty="0" smtClean="0">
              <a:solidFill>
                <a:srgbClr val="FF0000"/>
              </a:solidFill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Mainly KZN, EC, Gauteng, WC 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Use of revolving preparation funding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Significant SNH ‘manuals’, policy &amp; advisory work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1</a:t>
            </a:r>
            <a:r>
              <a:rPr lang="en-ZA" baseline="30000" dirty="0" smtClean="0">
                <a:cs typeface="Arial" pitchFamily="34" charset="0"/>
              </a:rPr>
              <a:t>st</a:t>
            </a:r>
            <a:r>
              <a:rPr lang="en-ZA" dirty="0" smtClean="0">
                <a:cs typeface="Arial" pitchFamily="34" charset="0"/>
              </a:rPr>
              <a:t> Comprehensive SNH ‘manual’ 2005. Currently being updated.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Funding recently secured from the DG Murray Trust for further work in W Cape and E Cape.</a:t>
            </a:r>
            <a:endParaRPr lang="en-US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SNH? – an inclusive definition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 fontScale="70000" lnSpcReduction="20000"/>
          </a:bodyPr>
          <a:lstStyle/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r>
              <a:rPr lang="en-US" dirty="0" smtClean="0">
                <a:cs typeface="Arial" pitchFamily="34" charset="0"/>
              </a:rPr>
              <a:t>Provision of improved shelter / accommodation </a:t>
            </a:r>
            <a:r>
              <a:rPr lang="en-US" dirty="0" err="1" smtClean="0">
                <a:cs typeface="Arial" pitchFamily="34" charset="0"/>
              </a:rPr>
              <a:t>utilising</a:t>
            </a:r>
            <a:r>
              <a:rPr lang="en-US" dirty="0" smtClean="0">
                <a:cs typeface="Arial" pitchFamily="34" charset="0"/>
              </a:rPr>
              <a:t> state housing subsidies for those in special  need – i.e. who are: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OVC’s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affected by HIV AIDS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seriously ill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old and infirm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disabled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homeless / on the street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victims of domestic violence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under substance rehabilitation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ZA" dirty="0" smtClean="0">
                <a:cs typeface="Arial" pitchFamily="34" charset="0"/>
              </a:rPr>
              <a:t>etc.</a:t>
            </a: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222633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SNH – how does it work?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822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err="1" smtClean="0">
                <a:cs typeface="Arial" pitchFamily="34" charset="0"/>
              </a:rPr>
              <a:t>Utilises</a:t>
            </a:r>
            <a:r>
              <a:rPr lang="en-US" dirty="0" smtClean="0">
                <a:cs typeface="Arial" pitchFamily="34" charset="0"/>
              </a:rPr>
              <a:t> the </a:t>
            </a:r>
            <a:r>
              <a:rPr lang="en-US" b="1" dirty="0" smtClean="0">
                <a:cs typeface="Arial" pitchFamily="34" charset="0"/>
              </a:rPr>
              <a:t>institutional subsidy mechanism </a:t>
            </a:r>
            <a:r>
              <a:rPr lang="en-US" dirty="0" smtClean="0">
                <a:cs typeface="Arial" pitchFamily="34" charset="0"/>
              </a:rPr>
              <a:t>– in KZN the transitional sub-type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A </a:t>
            </a:r>
            <a:r>
              <a:rPr lang="en-US" b="1" dirty="0">
                <a:cs typeface="Arial" pitchFamily="34" charset="0"/>
              </a:rPr>
              <a:t>suitable and capacitated NPO </a:t>
            </a:r>
            <a:r>
              <a:rPr lang="en-US" dirty="0" smtClean="0">
                <a:cs typeface="Arial" pitchFamily="34" charset="0"/>
              </a:rPr>
              <a:t>owns and operates 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NPO and project must be </a:t>
            </a:r>
            <a:r>
              <a:rPr lang="en-US" b="1" dirty="0" smtClean="0">
                <a:cs typeface="Arial" pitchFamily="34" charset="0"/>
              </a:rPr>
              <a:t>approved by relevant provincial department of ‘Welfare’ or Health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One subsidy provided per ‘bed’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Beneficiary not registered on national data base (transitional)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b="1" dirty="0" smtClean="0">
                <a:cs typeface="Arial" pitchFamily="34" charset="0"/>
              </a:rPr>
              <a:t>Subsidies approved against comprehensive feasibility </a:t>
            </a:r>
            <a:r>
              <a:rPr lang="en-US" dirty="0" smtClean="0">
                <a:cs typeface="Arial" pitchFamily="34" charset="0"/>
              </a:rPr>
              <a:t>indicating project is feasible, appropriate and sustainable </a:t>
            </a:r>
            <a:r>
              <a:rPr lang="en-US" i="1" dirty="0" smtClean="0">
                <a:cs typeface="Arial" pitchFamily="34" charset="0"/>
              </a:rPr>
              <a:t>(details to follow)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i="1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r>
              <a:rPr lang="en-US" i="1" dirty="0" smtClean="0">
                <a:cs typeface="Arial" pitchFamily="34" charset="0"/>
              </a:rPr>
              <a:t>Differences to conventional institutional housing projects: a) beneficiary names not registered national database; b) rental not usually charged; c) NPO not registered with SHRA (as for social housing); d) capital gearing not required.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825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 is SNH? – what sorts of projects?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4507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Small home orientated e.g.: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Community foster </a:t>
            </a:r>
            <a:r>
              <a:rPr lang="en-US" dirty="0">
                <a:cs typeface="Arial" pitchFamily="34" charset="0"/>
              </a:rPr>
              <a:t>care for OVC’s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Group homes </a:t>
            </a:r>
            <a:r>
              <a:rPr lang="en-US" dirty="0">
                <a:cs typeface="Arial" pitchFamily="34" charset="0"/>
              </a:rPr>
              <a:t>for the </a:t>
            </a:r>
            <a:r>
              <a:rPr lang="en-US" dirty="0" smtClean="0">
                <a:cs typeface="Arial" pitchFamily="34" charset="0"/>
              </a:rPr>
              <a:t>aged</a:t>
            </a:r>
            <a:endParaRPr lang="en-US" dirty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Institutional e.g.: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Places of safety and shelters (babies, abused women &amp; children, homeless)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Frail care </a:t>
            </a:r>
            <a:r>
              <a:rPr lang="en-US" dirty="0" err="1" smtClean="0">
                <a:cs typeface="Arial" pitchFamily="34" charset="0"/>
              </a:rPr>
              <a:t>centres</a:t>
            </a:r>
            <a:endParaRPr lang="en-US" dirty="0" smtClean="0">
              <a:cs typeface="Arial" pitchFamily="34" charset="0"/>
            </a:endParaRP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Hospices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>
                <a:cs typeface="Arial" pitchFamily="34" charset="0"/>
              </a:rPr>
              <a:t>Children’s homes</a:t>
            </a: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Rehabilitation </a:t>
            </a:r>
            <a:r>
              <a:rPr lang="en-US" dirty="0" err="1" smtClean="0">
                <a:cs typeface="Arial" pitchFamily="34" charset="0"/>
              </a:rPr>
              <a:t>centres</a:t>
            </a:r>
            <a:endParaRPr lang="en-US" dirty="0" smtClean="0">
              <a:cs typeface="Arial" pitchFamily="34" charset="0"/>
            </a:endParaRPr>
          </a:p>
          <a:p>
            <a:pPr lvl="1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2</a:t>
            </a:r>
            <a:r>
              <a:rPr lang="en-US" baseline="30000" dirty="0" smtClean="0">
                <a:cs typeface="Arial" pitchFamily="34" charset="0"/>
              </a:rPr>
              <a:t>nd</a:t>
            </a:r>
            <a:r>
              <a:rPr lang="en-US" dirty="0" smtClean="0">
                <a:cs typeface="Arial" pitchFamily="34" charset="0"/>
              </a:rPr>
              <a:t> stage ‘move one’ accommodation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Integrating into low income housing delivery – e.g. ISU’s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Preference for non-institutional care </a:t>
            </a: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US" dirty="0" smtClean="0">
              <a:cs typeface="Arial" pitchFamily="34" charset="0"/>
            </a:endParaRPr>
          </a:p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r>
              <a:rPr lang="en-US" i="1" dirty="0" smtClean="0">
                <a:cs typeface="Arial" pitchFamily="34" charset="0"/>
              </a:rPr>
              <a:t>Note:  Home Extensions Model piloted in KZN but has proved challenging and is not considered ready for up-scaling</a:t>
            </a: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93624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Why is SNH necessary? 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8229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High levels of special need vulnerability in S.A.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HIV AIDS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High levels of poverty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 unemployment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Family fragmentation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Child headed households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Significant informal settlement population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dirty="0" smtClean="0">
                <a:cs typeface="Arial" pitchFamily="34" charset="0"/>
              </a:rPr>
              <a:t>Families and communities cannot cope without support</a:t>
            </a: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r>
              <a:rPr lang="en-US" b="1" dirty="0" smtClean="0">
                <a:cs typeface="Arial" pitchFamily="34" charset="0"/>
              </a:rPr>
              <a:t>NPO’s on the ‘front-line’ lack adequate funding to respond</a:t>
            </a:r>
            <a:endParaRPr lang="en-US" b="1" dirty="0">
              <a:cs typeface="Arial" pitchFamily="34" charset="0"/>
            </a:endParaRPr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41648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71438"/>
            <a:ext cx="8229600" cy="131127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 Situation of Crisis - OVC’s</a:t>
            </a:r>
            <a:endParaRPr lang="en-ZA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32040" y="1844675"/>
            <a:ext cx="4211960" cy="560863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3.8million orphans in SA in 2010; 885,000 </a:t>
            </a:r>
            <a:r>
              <a:rPr lang="en-US" sz="2600" dirty="0"/>
              <a:t>double </a:t>
            </a:r>
            <a:r>
              <a:rPr lang="en-US" sz="2600" dirty="0" smtClean="0"/>
              <a:t>orphans </a:t>
            </a:r>
            <a:r>
              <a:rPr lang="en-US" sz="1600" dirty="0" smtClean="0"/>
              <a:t>(Gen. HH Survey 2010)</a:t>
            </a:r>
          </a:p>
          <a:p>
            <a:r>
              <a:rPr lang="en-US" sz="2600" dirty="0" smtClean="0"/>
              <a:t>28% increase in 2002</a:t>
            </a:r>
          </a:p>
          <a:p>
            <a:r>
              <a:rPr lang="en-US" sz="2600" dirty="0" smtClean="0"/>
              <a:t>98,000 child headed households</a:t>
            </a:r>
          </a:p>
          <a:p>
            <a:r>
              <a:rPr lang="en-US" sz="2600" dirty="0" smtClean="0"/>
              <a:t>Capacity constraints</a:t>
            </a:r>
          </a:p>
          <a:p>
            <a:r>
              <a:rPr lang="en-US" sz="2600" dirty="0" smtClean="0"/>
              <a:t>Poverty &amp; unemployment</a:t>
            </a:r>
            <a:endParaRPr lang="en-US" sz="2600" dirty="0"/>
          </a:p>
          <a:p>
            <a:r>
              <a:rPr lang="en-US" sz="2600" dirty="0"/>
              <a:t>Community capacity to “absorb” is saturated</a:t>
            </a:r>
          </a:p>
          <a:p>
            <a:r>
              <a:rPr lang="en-US" sz="2600" dirty="0"/>
              <a:t>Current scale of </a:t>
            </a:r>
            <a:r>
              <a:rPr lang="en-US" sz="2600" dirty="0" smtClean="0"/>
              <a:t>response is inadequate </a:t>
            </a:r>
            <a:endParaRPr lang="en-US" sz="2600" dirty="0"/>
          </a:p>
          <a:p>
            <a:endParaRPr lang="en-US" sz="2600" dirty="0"/>
          </a:p>
        </p:txBody>
      </p:sp>
      <p:pic>
        <p:nvPicPr>
          <p:cNvPr id="291844" name="Picture 4" descr="J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3" t="19026" b="19026"/>
          <a:stretch>
            <a:fillRect/>
          </a:stretch>
        </p:blipFill>
        <p:spPr>
          <a:xfrm>
            <a:off x="250825" y="1628775"/>
            <a:ext cx="4724400" cy="454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1845" name="Text Box 5"/>
          <p:cNvSpPr txBox="1">
            <a:spLocks noChangeArrowheads="1"/>
          </p:cNvSpPr>
          <p:nvPr/>
        </p:nvSpPr>
        <p:spPr bwMode="auto">
          <a:xfrm>
            <a:off x="533400" y="6324600"/>
            <a:ext cx="37798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Tx/>
            </a:pPr>
            <a:r>
              <a:rPr lang="en-US" sz="1200" i="1">
                <a:solidFill>
                  <a:schemeClr val="tx1"/>
                </a:solidFill>
              </a:rPr>
              <a:t>Mail &amp; Guardian, 13-19 October 2000</a:t>
            </a:r>
          </a:p>
        </p:txBody>
      </p:sp>
    </p:spTree>
    <p:extLst>
      <p:ext uri="{BB962C8B-B14F-4D97-AF65-F5344CB8AC3E}">
        <p14:creationId xmlns:p14="http://schemas.microsoft.com/office/powerpoint/2010/main" val="2554493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SNH National Overview </a:t>
            </a:r>
            <a:br>
              <a:rPr lang="en-Z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ZA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en-ZA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– Projects known to PPT only</a:t>
            </a:r>
            <a:endParaRPr lang="en-US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1"/>
            <a:ext cx="8229600" cy="4757750"/>
          </a:xfrm>
        </p:spPr>
        <p:txBody>
          <a:bodyPr>
            <a:normAutofit/>
          </a:bodyPr>
          <a:lstStyle/>
          <a:p>
            <a:pPr marL="118872" indent="0"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None/>
              <a:defRPr/>
            </a:pPr>
            <a:endParaRPr lang="en-ZA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ZA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ZA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ZA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lnSpc>
                <a:spcPct val="134000"/>
              </a:lnSpc>
              <a:buClr>
                <a:schemeClr val="accent1">
                  <a:lumMod val="40000"/>
                  <a:lumOff val="60000"/>
                </a:schemeClr>
              </a:buClr>
              <a:buSzPct val="95000"/>
              <a:buFont typeface="Wingdings" pitchFamily="2" charset="2"/>
              <a:buChar char="Ø"/>
              <a:defRPr/>
            </a:pPr>
            <a:endParaRPr lang="en-US" dirty="0" smtClean="0"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Picture 3" descr="PPT LOGO_transparentbgd_w 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6318250"/>
            <a:ext cx="1368425" cy="5397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10389"/>
              </p:ext>
            </p:extLst>
          </p:nvPr>
        </p:nvGraphicFramePr>
        <p:xfrm>
          <a:off x="251520" y="1844824"/>
          <a:ext cx="8424936" cy="4728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02407"/>
                <a:gridCol w="2422529"/>
              </a:tblGrid>
              <a:tr h="873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Projects with approved subsidies: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b="1">
                          <a:effectLst/>
                        </a:rPr>
                        <a:t> </a:t>
                      </a:r>
                      <a:endParaRPr lang="en-ZA" sz="2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Number of projects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</a:rPr>
                        <a:t>83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Capital value 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</a:rPr>
                        <a:t>89 264 721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Number of beneficiaries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3 </a:t>
                      </a:r>
                      <a:r>
                        <a:rPr lang="en-ZA" sz="2600" b="1" dirty="0" smtClean="0">
                          <a:effectLst/>
                        </a:rPr>
                        <a:t>922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Projects under preparation: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 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Number of projects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</a:rPr>
                        <a:t>25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  <a:latin typeface="+mj-lt"/>
                          <a:ea typeface="Times New Roman"/>
                        </a:rPr>
                        <a:t>Number</a:t>
                      </a:r>
                      <a:r>
                        <a:rPr lang="en-ZA" sz="2600" b="1" baseline="0" dirty="0" smtClean="0">
                          <a:effectLst/>
                          <a:latin typeface="+mj-lt"/>
                          <a:ea typeface="Times New Roman"/>
                        </a:rPr>
                        <a:t> of facilities</a:t>
                      </a:r>
                      <a:endParaRPr lang="en-ZA" sz="2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  <a:latin typeface="+mj-lt"/>
                          <a:ea typeface="Times New Roman"/>
                        </a:rPr>
                        <a:t>61</a:t>
                      </a:r>
                      <a:endParaRPr lang="en-ZA" sz="2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79773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 dirty="0">
                          <a:effectLst/>
                        </a:rPr>
                        <a:t>Capital value (</a:t>
                      </a:r>
                      <a:r>
                        <a:rPr lang="en-ZA" sz="2600" b="1" dirty="0" err="1">
                          <a:effectLst/>
                        </a:rPr>
                        <a:t>R.million</a:t>
                      </a:r>
                      <a:r>
                        <a:rPr lang="en-ZA" sz="2600" b="1" dirty="0">
                          <a:effectLst/>
                        </a:rPr>
                        <a:t>)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</a:rPr>
                        <a:t>39 709 864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496317">
                <a:tc>
                  <a:txBody>
                    <a:bodyPr/>
                    <a:lstStyle/>
                    <a:p>
                      <a:pPr indent="139700">
                        <a:spcAft>
                          <a:spcPts val="0"/>
                        </a:spcAft>
                      </a:pPr>
                      <a:r>
                        <a:rPr lang="en-ZA" sz="2600" b="1">
                          <a:effectLst/>
                        </a:rPr>
                        <a:t>Number of beneficiaries</a:t>
                      </a:r>
                      <a:endParaRPr lang="en-ZA" sz="2600" b="1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2600" b="1" dirty="0" smtClean="0">
                          <a:effectLst/>
                        </a:rPr>
                        <a:t>770</a:t>
                      </a:r>
                      <a:endParaRPr lang="en-ZA" sz="2600" b="1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4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5109</TotalTime>
  <Words>1630</Words>
  <Application>Microsoft Office PowerPoint</Application>
  <PresentationFormat>On-screen Show (4:3)</PresentationFormat>
  <Paragraphs>283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Stream</vt:lpstr>
      <vt:lpstr>Custom Design</vt:lpstr>
      <vt:lpstr>Module</vt:lpstr>
      <vt:lpstr>PowerPoint Presentation</vt:lpstr>
      <vt:lpstr>PPT – Organisational Overview</vt:lpstr>
      <vt:lpstr>PPT – SNH Programme Overview</vt:lpstr>
      <vt:lpstr>What is SNH? – an inclusive definition</vt:lpstr>
      <vt:lpstr>What is SNH – how does it work?</vt:lpstr>
      <vt:lpstr>What is SNH? – what sorts of projects?</vt:lpstr>
      <vt:lpstr>Why is SNH necessary? </vt:lpstr>
      <vt:lpstr>A Situation of Crisis - OVC’s</vt:lpstr>
      <vt:lpstr>SNH National Overview   – Projects known to PPT only</vt:lpstr>
      <vt:lpstr>SNH National Overview   – Projects known to PPT only</vt:lpstr>
      <vt:lpstr>SNH National Policy Overview </vt:lpstr>
      <vt:lpstr>SNH National Overview</vt:lpstr>
      <vt:lpstr>W Cape SNH Policy</vt:lpstr>
      <vt:lpstr>W Cape Procedural Guidelines</vt:lpstr>
      <vt:lpstr>SNH Project Preparation - Feasibility</vt:lpstr>
      <vt:lpstr>PowerPoint Presentation</vt:lpstr>
      <vt:lpstr>PowerPoint Presentation</vt:lpstr>
      <vt:lpstr>Main Challenges</vt:lpstr>
      <vt:lpstr>Main lessons</vt:lpstr>
      <vt:lpstr>PowerPoint Presentation</vt:lpstr>
      <vt:lpstr>PowerPoint Presentation</vt:lpstr>
      <vt:lpstr>PowerPoint Presentation</vt:lpstr>
      <vt:lpstr>Project and programme work</vt:lpstr>
    </vt:vector>
  </TitlesOfParts>
  <Company>PPT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Fourth Biennial National Landcare Conference</dc:title>
  <dc:creator>Network Administrator</dc:creator>
  <cp:lastModifiedBy>admin</cp:lastModifiedBy>
  <cp:revision>666</cp:revision>
  <cp:lastPrinted>2012-01-25T11:38:14Z</cp:lastPrinted>
  <dcterms:created xsi:type="dcterms:W3CDTF">2009-07-10T13:07:44Z</dcterms:created>
  <dcterms:modified xsi:type="dcterms:W3CDTF">2012-09-11T07:27:15Z</dcterms:modified>
</cp:coreProperties>
</file>